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2"/>
  </p:notesMasterIdLst>
  <p:sldIdLst>
    <p:sldId id="256" r:id="rId2"/>
    <p:sldId id="258" r:id="rId3"/>
    <p:sldId id="312" r:id="rId4"/>
    <p:sldId id="270" r:id="rId5"/>
    <p:sldId id="278" r:id="rId6"/>
    <p:sldId id="262" r:id="rId7"/>
    <p:sldId id="313" r:id="rId8"/>
    <p:sldId id="314" r:id="rId9"/>
    <p:sldId id="261" r:id="rId10"/>
    <p:sldId id="315" r:id="rId11"/>
  </p:sldIdLst>
  <p:sldSz cx="9144000" cy="5143500" type="screen16x9"/>
  <p:notesSz cx="6858000" cy="9144000"/>
  <p:embeddedFontLst>
    <p:embeddedFont>
      <p:font typeface="Calibri" panose="020F0502020204030204" pitchFamily="34" charset="0"/>
      <p:regular r:id="rId13"/>
      <p:bold r:id="rId14"/>
      <p:italic r:id="rId15"/>
      <p:boldItalic r:id="rId16"/>
    </p:embeddedFont>
    <p:embeddedFont>
      <p:font typeface="DM Sans" panose="020B0604020202020204" charset="0"/>
      <p:regular r:id="rId17"/>
      <p:bold r:id="rId18"/>
      <p:italic r:id="rId19"/>
      <p:boldItalic r:id="rId20"/>
    </p:embeddedFont>
    <p:embeddedFont>
      <p:font typeface="Fira Sans Extra Condensed Medium" panose="020B0604020202020204" charset="0"/>
      <p:regular r:id="rId21"/>
      <p:bold r:id="rId22"/>
      <p:italic r:id="rId23"/>
      <p:boldItalic r:id="rId24"/>
    </p:embeddedFont>
    <p:embeddedFont>
      <p:font typeface="Oswald" panose="00000500000000000000" pitchFamily="2" charset="0"/>
      <p:regular r:id="rId25"/>
      <p:bold r:id="rId26"/>
    </p:embeddedFont>
    <p:embeddedFont>
      <p:font typeface="Roboto" panose="02000000000000000000" pitchFamily="2" charset="0"/>
      <p:regular r:id="rId27"/>
      <p:bold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DEA695-3D96-4C78-A7B7-6EF452A2B454}">
  <a:tblStyle styleId="{DADEA695-3D96-4C78-A7B7-6EF452A2B4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5" d="100"/>
          <a:sy n="135" d="100"/>
        </p:scale>
        <p:origin x="12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d85cd3c299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d85cd3c299_0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Please talk about the route they are currently on and the pathway, also discuss alternatives. </a:t>
            </a: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417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0"/>
        <p:cNvGrpSpPr/>
        <p:nvPr/>
      </p:nvGrpSpPr>
      <p:grpSpPr>
        <a:xfrm>
          <a:off x="0" y="0"/>
          <a:ext cx="0" cy="0"/>
          <a:chOff x="0" y="0"/>
          <a:chExt cx="0" cy="0"/>
        </a:xfrm>
      </p:grpSpPr>
      <p:sp>
        <p:nvSpPr>
          <p:cNvPr id="1151" name="Google Shape;1151;gd85cd3c299_0_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2" name="Google Shape;1152;gd85cd3c299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0"/>
        <p:cNvGrpSpPr/>
        <p:nvPr/>
      </p:nvGrpSpPr>
      <p:grpSpPr>
        <a:xfrm>
          <a:off x="0" y="0"/>
          <a:ext cx="0" cy="0"/>
          <a:chOff x="0" y="0"/>
          <a:chExt cx="0" cy="0"/>
        </a:xfrm>
      </p:grpSpPr>
      <p:sp>
        <p:nvSpPr>
          <p:cNvPr id="1771" name="Google Shape;1771;gd6f11024e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2" name="Google Shape;1772;gd6f11024ec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742950"/>
            <a:ext cx="4487400" cy="31281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600" b="1">
                <a:latin typeface="+mj-lt"/>
                <a:ea typeface="Oswald" panose="020B0604020202020204" pitchFamily="2" charset="0"/>
                <a:cs typeface="Oswald" panose="020B0604020202020204" pitchFamily="2" charset="0"/>
                <a:sym typeface="Oswa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13225" y="3777100"/>
            <a:ext cx="3012600" cy="633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solidFill>
                  <a:schemeClr val="dk1"/>
                </a:solidFill>
                <a:latin typeface="+mn-lt"/>
                <a:ea typeface="Oswald" panose="020B0604020202020204" pitchFamily="2" charset="0"/>
                <a:cs typeface="Oswald" panose="020B0604020202020204" pitchFamily="2" charset="0"/>
                <a:sym typeface="DM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4457700"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606625"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5400000">
            <a:off x="8277225" y="-253589"/>
            <a:ext cx="203100" cy="1116376"/>
            <a:chOff x="-485775" y="1233324"/>
            <a:chExt cx="203100" cy="1116376"/>
          </a:xfrm>
        </p:grpSpPr>
        <p:sp>
          <p:nvSpPr>
            <p:cNvPr id="14" name="Google Shape;14;p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s">
  <p:cSld name="CUSTOM">
    <p:spTree>
      <p:nvGrpSpPr>
        <p:cNvPr id="1" name="Shape 623"/>
        <p:cNvGrpSpPr/>
        <p:nvPr/>
      </p:nvGrpSpPr>
      <p:grpSpPr>
        <a:xfrm>
          <a:off x="0" y="0"/>
          <a:ext cx="0" cy="0"/>
          <a:chOff x="0" y="0"/>
          <a:chExt cx="0" cy="0"/>
        </a:xfrm>
      </p:grpSpPr>
      <p:sp>
        <p:nvSpPr>
          <p:cNvPr id="624" name="Google Shape;624;p26"/>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6600" b="1">
                <a:latin typeface="+mj-lt"/>
                <a:ea typeface="Oswald"/>
                <a:cs typeface="Oswald"/>
                <a:sym typeface="Oswal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625" name="Google Shape;625;p26"/>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a:solidFill>
                  <a:schemeClr val="dk1"/>
                </a:solidFill>
                <a:latin typeface="+mn-lt"/>
                <a:ea typeface="DM Sans"/>
                <a:cs typeface="DM Sans"/>
                <a:sym typeface="DM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627" name="Google Shape;627;p26"/>
          <p:cNvSpPr/>
          <p:nvPr/>
        </p:nvSpPr>
        <p:spPr>
          <a:xfrm flipH="1">
            <a:off x="7981950" y="4107450"/>
            <a:ext cx="1905000" cy="1905000"/>
          </a:xfrm>
          <a:prstGeom prst="donut">
            <a:avLst>
              <a:gd name="adj" fmla="val 1738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flipH="1">
            <a:off x="808475" y="-1236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flipH="1">
            <a:off x="-1096687" y="18845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0" name="Google Shape;630;p26"/>
          <p:cNvGrpSpPr/>
          <p:nvPr/>
        </p:nvGrpSpPr>
        <p:grpSpPr>
          <a:xfrm flipH="1">
            <a:off x="2713363" y="1495636"/>
            <a:ext cx="203100" cy="1116376"/>
            <a:chOff x="-485775" y="1233324"/>
            <a:chExt cx="203100" cy="1116376"/>
          </a:xfrm>
        </p:grpSpPr>
        <p:sp>
          <p:nvSpPr>
            <p:cNvPr id="631" name="Google Shape;631;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26"/>
          <p:cNvGrpSpPr/>
          <p:nvPr/>
        </p:nvGrpSpPr>
        <p:grpSpPr>
          <a:xfrm rot="5400000">
            <a:off x="7664950" y="-263114"/>
            <a:ext cx="203100" cy="1116376"/>
            <a:chOff x="-485775" y="1233324"/>
            <a:chExt cx="203100" cy="1116376"/>
          </a:xfrm>
        </p:grpSpPr>
        <p:sp>
          <p:nvSpPr>
            <p:cNvPr id="642" name="Google Shape;642;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52"/>
        <p:cNvGrpSpPr/>
        <p:nvPr/>
      </p:nvGrpSpPr>
      <p:grpSpPr>
        <a:xfrm>
          <a:off x="0" y="0"/>
          <a:ext cx="0" cy="0"/>
          <a:chOff x="0" y="0"/>
          <a:chExt cx="0" cy="0"/>
        </a:xfrm>
      </p:grpSpPr>
      <p:sp>
        <p:nvSpPr>
          <p:cNvPr id="653" name="Google Shape;653;p27"/>
          <p:cNvSpPr/>
          <p:nvPr/>
        </p:nvSpPr>
        <p:spPr>
          <a:xfrm rot="10800000" flipH="1">
            <a:off x="-1212900" y="29609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7"/>
          <p:cNvSpPr/>
          <p:nvPr/>
        </p:nvSpPr>
        <p:spPr>
          <a:xfrm rot="10800000">
            <a:off x="3393263" y="-13634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5" name="Google Shape;655;p27"/>
          <p:cNvGrpSpPr/>
          <p:nvPr/>
        </p:nvGrpSpPr>
        <p:grpSpPr>
          <a:xfrm rot="5400000" flipH="1">
            <a:off x="1683050" y="4289013"/>
            <a:ext cx="203100" cy="1116376"/>
            <a:chOff x="-485775" y="1233324"/>
            <a:chExt cx="203100" cy="1116376"/>
          </a:xfrm>
        </p:grpSpPr>
        <p:sp>
          <p:nvSpPr>
            <p:cNvPr id="656" name="Google Shape;656;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27"/>
          <p:cNvSpPr/>
          <p:nvPr/>
        </p:nvSpPr>
        <p:spPr>
          <a:xfrm rot="10800000" flipH="1">
            <a:off x="7427100" y="3398200"/>
            <a:ext cx="2669400" cy="2669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7" name="Google Shape;667;p27"/>
          <p:cNvGrpSpPr/>
          <p:nvPr/>
        </p:nvGrpSpPr>
        <p:grpSpPr>
          <a:xfrm rot="10800000" flipH="1">
            <a:off x="8607725" y="1898238"/>
            <a:ext cx="203100" cy="1116376"/>
            <a:chOff x="-485775" y="1233324"/>
            <a:chExt cx="203100" cy="1116376"/>
          </a:xfrm>
        </p:grpSpPr>
        <p:sp>
          <p:nvSpPr>
            <p:cNvPr id="668" name="Google Shape;668;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CUSTOM_15">
    <p:spTree>
      <p:nvGrpSpPr>
        <p:cNvPr id="1" name="Shape 678"/>
        <p:cNvGrpSpPr/>
        <p:nvPr/>
      </p:nvGrpSpPr>
      <p:grpSpPr>
        <a:xfrm>
          <a:off x="0" y="0"/>
          <a:ext cx="0" cy="0"/>
          <a:chOff x="0" y="0"/>
          <a:chExt cx="0" cy="0"/>
        </a:xfrm>
      </p:grpSpPr>
      <p:sp>
        <p:nvSpPr>
          <p:cNvPr id="679" name="Google Shape;679;p28"/>
          <p:cNvSpPr/>
          <p:nvPr/>
        </p:nvSpPr>
        <p:spPr>
          <a:xfrm>
            <a:off x="6059438"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8"/>
          <p:cNvSpPr/>
          <p:nvPr/>
        </p:nvSpPr>
        <p:spPr>
          <a:xfrm>
            <a:off x="855563"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28"/>
          <p:cNvGrpSpPr/>
          <p:nvPr/>
        </p:nvGrpSpPr>
        <p:grpSpPr>
          <a:xfrm>
            <a:off x="311925" y="324161"/>
            <a:ext cx="203100" cy="1116376"/>
            <a:chOff x="-485775" y="1233324"/>
            <a:chExt cx="203100" cy="1116376"/>
          </a:xfrm>
        </p:grpSpPr>
        <p:sp>
          <p:nvSpPr>
            <p:cNvPr id="682" name="Google Shape;682;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8"/>
          <p:cNvGrpSpPr/>
          <p:nvPr/>
        </p:nvGrpSpPr>
        <p:grpSpPr>
          <a:xfrm flipH="1">
            <a:off x="8555251" y="3757449"/>
            <a:ext cx="203100" cy="1116376"/>
            <a:chOff x="-485775" y="1233324"/>
            <a:chExt cx="203100" cy="1116376"/>
          </a:xfrm>
        </p:grpSpPr>
        <p:sp>
          <p:nvSpPr>
            <p:cNvPr id="693" name="Google Shape;693;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703"/>
        <p:cNvGrpSpPr/>
        <p:nvPr/>
      </p:nvGrpSpPr>
      <p:grpSpPr>
        <a:xfrm>
          <a:off x="0" y="0"/>
          <a:ext cx="0" cy="0"/>
          <a:chOff x="0" y="0"/>
          <a:chExt cx="0" cy="0"/>
        </a:xfrm>
      </p:grpSpPr>
      <p:sp>
        <p:nvSpPr>
          <p:cNvPr id="704" name="Google Shape;704;p29"/>
          <p:cNvSpPr/>
          <p:nvPr/>
        </p:nvSpPr>
        <p:spPr>
          <a:xfrm>
            <a:off x="8212088" y="3241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9"/>
          <p:cNvSpPr/>
          <p:nvPr/>
        </p:nvSpPr>
        <p:spPr>
          <a:xfrm>
            <a:off x="-1297087" y="22193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29"/>
          <p:cNvGrpSpPr/>
          <p:nvPr/>
        </p:nvGrpSpPr>
        <p:grpSpPr>
          <a:xfrm rot="5400000">
            <a:off x="653587" y="-274582"/>
            <a:ext cx="203100" cy="1116376"/>
            <a:chOff x="-485775" y="1233324"/>
            <a:chExt cx="203100" cy="1116376"/>
          </a:xfrm>
        </p:grpSpPr>
        <p:sp>
          <p:nvSpPr>
            <p:cNvPr id="707" name="Google Shape;707;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29"/>
          <p:cNvGrpSpPr/>
          <p:nvPr/>
        </p:nvGrpSpPr>
        <p:grpSpPr>
          <a:xfrm rot="-5400000" flipH="1">
            <a:off x="8287313" y="4301706"/>
            <a:ext cx="203100" cy="1116376"/>
            <a:chOff x="-485775" y="1233324"/>
            <a:chExt cx="203100" cy="1116376"/>
          </a:xfrm>
        </p:grpSpPr>
        <p:sp>
          <p:nvSpPr>
            <p:cNvPr id="718" name="Google Shape;718;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3">
  <p:cSld name="CUSTOM_17">
    <p:spTree>
      <p:nvGrpSpPr>
        <p:cNvPr id="1" name="Shape 728"/>
        <p:cNvGrpSpPr/>
        <p:nvPr/>
      </p:nvGrpSpPr>
      <p:grpSpPr>
        <a:xfrm>
          <a:off x="0" y="0"/>
          <a:ext cx="0" cy="0"/>
          <a:chOff x="0" y="0"/>
          <a:chExt cx="0" cy="0"/>
        </a:xfrm>
      </p:grpSpPr>
      <p:sp>
        <p:nvSpPr>
          <p:cNvPr id="729" name="Google Shape;729;p30"/>
          <p:cNvSpPr/>
          <p:nvPr/>
        </p:nvSpPr>
        <p:spPr>
          <a:xfrm>
            <a:off x="5860313"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7561988"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0"/>
          <p:cNvGrpSpPr/>
          <p:nvPr/>
        </p:nvGrpSpPr>
        <p:grpSpPr>
          <a:xfrm rot="10800000">
            <a:off x="8651138" y="908461"/>
            <a:ext cx="203100" cy="1116376"/>
            <a:chOff x="-485775" y="1233324"/>
            <a:chExt cx="203100" cy="1116376"/>
          </a:xfrm>
        </p:grpSpPr>
        <p:sp>
          <p:nvSpPr>
            <p:cNvPr id="732" name="Google Shape;732;p30"/>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0"/>
          <p:cNvSpPr/>
          <p:nvPr/>
        </p:nvSpPr>
        <p:spPr>
          <a:xfrm>
            <a:off x="152400" y="3524250"/>
            <a:ext cx="1418100" cy="1418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20000" y="2455650"/>
            <a:ext cx="34233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720000" y="1299725"/>
            <a:ext cx="1509000" cy="1043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7" name="Google Shape;27;p3"/>
          <p:cNvSpPr txBox="1">
            <a:spLocks noGrp="1"/>
          </p:cNvSpPr>
          <p:nvPr>
            <p:ph type="subTitle" idx="1"/>
          </p:nvPr>
        </p:nvSpPr>
        <p:spPr>
          <a:xfrm>
            <a:off x="720000" y="3208375"/>
            <a:ext cx="27282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atin typeface="+mn-lt"/>
                <a:ea typeface="Roboto" panose="02000000000000000000" pitchFamily="2" charset="0"/>
                <a:cs typeface="Roboto" panose="02000000000000000000" pitchFamily="2" charset="0"/>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28" name="Google Shape;28;p3"/>
          <p:cNvGrpSpPr/>
          <p:nvPr/>
        </p:nvGrpSpPr>
        <p:grpSpPr>
          <a:xfrm>
            <a:off x="228600" y="507724"/>
            <a:ext cx="203100" cy="1116376"/>
            <a:chOff x="-485775" y="1233324"/>
            <a:chExt cx="203100" cy="1116376"/>
          </a:xfrm>
        </p:grpSpPr>
        <p:sp>
          <p:nvSpPr>
            <p:cNvPr id="29" name="Google Shape;29;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p:nvPr/>
        </p:nvSpPr>
        <p:spPr>
          <a:xfrm>
            <a:off x="1421738" y="-11812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3"/>
          <p:cNvGrpSpPr/>
          <p:nvPr/>
        </p:nvGrpSpPr>
        <p:grpSpPr>
          <a:xfrm rot="5400000">
            <a:off x="990600" y="4319424"/>
            <a:ext cx="203100" cy="1116376"/>
            <a:chOff x="-485775" y="1233324"/>
            <a:chExt cx="203100" cy="1116376"/>
          </a:xfrm>
        </p:grpSpPr>
        <p:sp>
          <p:nvSpPr>
            <p:cNvPr id="41" name="Google Shape;41;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1"/>
        <p:cNvGrpSpPr/>
        <p:nvPr/>
      </p:nvGrpSpPr>
      <p:grpSpPr>
        <a:xfrm>
          <a:off x="0" y="0"/>
          <a:ext cx="0" cy="0"/>
          <a:chOff x="0" y="0"/>
          <a:chExt cx="0" cy="0"/>
        </a:xfrm>
      </p:grpSpPr>
      <p:sp>
        <p:nvSpPr>
          <p:cNvPr id="132" name="Google Shape;132;p7"/>
          <p:cNvSpPr txBox="1">
            <a:spLocks noGrp="1"/>
          </p:cNvSpPr>
          <p:nvPr>
            <p:ph type="body" idx="1"/>
          </p:nvPr>
        </p:nvSpPr>
        <p:spPr>
          <a:xfrm>
            <a:off x="720000" y="1843250"/>
            <a:ext cx="4423500" cy="26166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Char char="●"/>
              <a:defRPr>
                <a:latin typeface="+mn-lt"/>
                <a:ea typeface="Roboto" panose="02000000000000000000" pitchFamily="2" charset="0"/>
                <a:cs typeface="Roboto" panose="02000000000000000000" pitchFamily="2" charset="0"/>
              </a:defRPr>
            </a:lvl1pPr>
            <a:lvl2pPr marL="914400" lvl="1" indent="-330200" rtl="0">
              <a:lnSpc>
                <a:spcPct val="100000"/>
              </a:lnSpc>
              <a:spcBef>
                <a:spcPts val="0"/>
              </a:spcBef>
              <a:spcAft>
                <a:spcPts val="0"/>
              </a:spcAft>
              <a:buSzPts val="1600"/>
              <a:buChar char="○"/>
              <a:defRPr/>
            </a:lvl2pPr>
            <a:lvl3pPr marL="1371600" lvl="2" indent="-330200" rtl="0">
              <a:lnSpc>
                <a:spcPct val="100000"/>
              </a:lnSpc>
              <a:spcBef>
                <a:spcPts val="1600"/>
              </a:spcBef>
              <a:spcAft>
                <a:spcPts val="0"/>
              </a:spcAft>
              <a:buSzPts val="1600"/>
              <a:buChar char="■"/>
              <a:defRPr/>
            </a:lvl3pPr>
            <a:lvl4pPr marL="1828800" lvl="3" indent="-330200" rtl="0">
              <a:lnSpc>
                <a:spcPct val="100000"/>
              </a:lnSpc>
              <a:spcBef>
                <a:spcPts val="1600"/>
              </a:spcBef>
              <a:spcAft>
                <a:spcPts val="0"/>
              </a:spcAft>
              <a:buSzPts val="1600"/>
              <a:buChar char="●"/>
              <a:defRPr/>
            </a:lvl4pPr>
            <a:lvl5pPr marL="2286000" lvl="4" indent="-330200" rtl="0">
              <a:lnSpc>
                <a:spcPct val="100000"/>
              </a:lnSpc>
              <a:spcBef>
                <a:spcPts val="1600"/>
              </a:spcBef>
              <a:spcAft>
                <a:spcPts val="0"/>
              </a:spcAft>
              <a:buSzPts val="1600"/>
              <a:buChar char="○"/>
              <a:defRPr/>
            </a:lvl5pPr>
            <a:lvl6pPr marL="2743200" lvl="5" indent="-330200" rtl="0">
              <a:lnSpc>
                <a:spcPct val="100000"/>
              </a:lnSpc>
              <a:spcBef>
                <a:spcPts val="1600"/>
              </a:spcBef>
              <a:spcAft>
                <a:spcPts val="0"/>
              </a:spcAft>
              <a:buSzPts val="1600"/>
              <a:buChar char="■"/>
              <a:defRPr/>
            </a:lvl6pPr>
            <a:lvl7pPr marL="3200400" lvl="6" indent="-330200" rtl="0">
              <a:lnSpc>
                <a:spcPct val="100000"/>
              </a:lnSpc>
              <a:spcBef>
                <a:spcPts val="1600"/>
              </a:spcBef>
              <a:spcAft>
                <a:spcPts val="0"/>
              </a:spcAft>
              <a:buSzPts val="1600"/>
              <a:buChar char="●"/>
              <a:defRPr/>
            </a:lvl7pPr>
            <a:lvl8pPr marL="3657600" lvl="7" indent="-330200" rtl="0">
              <a:lnSpc>
                <a:spcPct val="100000"/>
              </a:lnSpc>
              <a:spcBef>
                <a:spcPts val="1600"/>
              </a:spcBef>
              <a:spcAft>
                <a:spcPts val="0"/>
              </a:spcAft>
              <a:buSzPts val="1600"/>
              <a:buChar char="○"/>
              <a:defRPr/>
            </a:lvl8pPr>
            <a:lvl9pPr marL="4114800" lvl="8" indent="-330200" rtl="0">
              <a:lnSpc>
                <a:spcPct val="100000"/>
              </a:lnSpc>
              <a:spcBef>
                <a:spcPts val="1600"/>
              </a:spcBef>
              <a:spcAft>
                <a:spcPts val="1600"/>
              </a:spcAft>
              <a:buSzPts val="1600"/>
              <a:buChar char="■"/>
              <a:defRPr/>
            </a:lvl9pPr>
          </a:lstStyle>
          <a:p>
            <a:endParaRPr/>
          </a:p>
        </p:txBody>
      </p:sp>
      <p:sp>
        <p:nvSpPr>
          <p:cNvPr id="133" name="Google Shape;133;p7"/>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lvl1pPr lvl="0" rtl="0">
              <a:lnSpc>
                <a:spcPct val="120000"/>
              </a:lnSpc>
              <a:spcBef>
                <a:spcPts val="0"/>
              </a:spcBef>
              <a:spcAft>
                <a:spcPts val="0"/>
              </a:spcAft>
              <a:buSzPts val="3600"/>
              <a:buNone/>
              <a:defRPr>
                <a:solidFill>
                  <a:srgbClr val="362F34"/>
                </a:solidFill>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4" name="Google Shape;134;p7"/>
          <p:cNvSpPr/>
          <p:nvPr/>
        </p:nvSpPr>
        <p:spPr>
          <a:xfrm>
            <a:off x="8070113" y="6797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7"/>
          <p:cNvGrpSpPr/>
          <p:nvPr/>
        </p:nvGrpSpPr>
        <p:grpSpPr>
          <a:xfrm rot="10800000">
            <a:off x="8582988" y="3635011"/>
            <a:ext cx="203100" cy="1116376"/>
            <a:chOff x="-485775" y="1233324"/>
            <a:chExt cx="203100" cy="1116376"/>
          </a:xfrm>
        </p:grpSpPr>
        <p:sp>
          <p:nvSpPr>
            <p:cNvPr id="136" name="Google Shape;136;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146;p7"/>
          <p:cNvGrpSpPr/>
          <p:nvPr/>
        </p:nvGrpSpPr>
        <p:grpSpPr>
          <a:xfrm rot="-5400000">
            <a:off x="971550" y="4214649"/>
            <a:ext cx="203100" cy="1116376"/>
            <a:chOff x="-485775" y="1233324"/>
            <a:chExt cx="203100" cy="1116376"/>
          </a:xfrm>
        </p:grpSpPr>
        <p:sp>
          <p:nvSpPr>
            <p:cNvPr id="147" name="Google Shape;147;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235"/>
        <p:cNvGrpSpPr/>
        <p:nvPr/>
      </p:nvGrpSpPr>
      <p:grpSpPr>
        <a:xfrm>
          <a:off x="0" y="0"/>
          <a:ext cx="0" cy="0"/>
          <a:chOff x="0" y="0"/>
          <a:chExt cx="0" cy="0"/>
        </a:xfrm>
      </p:grpSpPr>
      <p:sp>
        <p:nvSpPr>
          <p:cNvPr id="236" name="Google Shape;236;p13"/>
          <p:cNvSpPr txBox="1">
            <a:spLocks noGrp="1"/>
          </p:cNvSpPr>
          <p:nvPr>
            <p:ph type="title" hasCustomPrompt="1"/>
          </p:nvPr>
        </p:nvSpPr>
        <p:spPr>
          <a:xfrm>
            <a:off x="3639600"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7" name="Google Shape;237;p13"/>
          <p:cNvSpPr txBox="1">
            <a:spLocks noGrp="1"/>
          </p:cNvSpPr>
          <p:nvPr>
            <p:ph type="title" idx="2" hasCustomPrompt="1"/>
          </p:nvPr>
        </p:nvSpPr>
        <p:spPr>
          <a:xfrm>
            <a:off x="6144675"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8" name="Google Shape;238;p13"/>
          <p:cNvSpPr txBox="1">
            <a:spLocks noGrp="1"/>
          </p:cNvSpPr>
          <p:nvPr>
            <p:ph type="title" idx="3" hasCustomPrompt="1"/>
          </p:nvPr>
        </p:nvSpPr>
        <p:spPr>
          <a:xfrm>
            <a:off x="3639600"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9" name="Google Shape;239;p13"/>
          <p:cNvSpPr txBox="1">
            <a:spLocks noGrp="1"/>
          </p:cNvSpPr>
          <p:nvPr>
            <p:ph type="title" idx="4" hasCustomPrompt="1"/>
          </p:nvPr>
        </p:nvSpPr>
        <p:spPr>
          <a:xfrm>
            <a:off x="6144675"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0" name="Google Shape;240;p13"/>
          <p:cNvSpPr txBox="1">
            <a:spLocks noGrp="1"/>
          </p:cNvSpPr>
          <p:nvPr>
            <p:ph type="title" idx="5" hasCustomPrompt="1"/>
          </p:nvPr>
        </p:nvSpPr>
        <p:spPr>
          <a:xfrm>
            <a:off x="3639600"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1" name="Google Shape;241;p13"/>
          <p:cNvSpPr txBox="1">
            <a:spLocks noGrp="1"/>
          </p:cNvSpPr>
          <p:nvPr>
            <p:ph type="title" idx="6" hasCustomPrompt="1"/>
          </p:nvPr>
        </p:nvSpPr>
        <p:spPr>
          <a:xfrm>
            <a:off x="6144675"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2" name="Google Shape;242;p13"/>
          <p:cNvSpPr txBox="1">
            <a:spLocks noGrp="1"/>
          </p:cNvSpPr>
          <p:nvPr>
            <p:ph type="ctrTitle" idx="7"/>
          </p:nvPr>
        </p:nvSpPr>
        <p:spPr>
          <a:xfrm>
            <a:off x="3639600"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3" name="Google Shape;243;p13"/>
          <p:cNvSpPr txBox="1">
            <a:spLocks noGrp="1"/>
          </p:cNvSpPr>
          <p:nvPr>
            <p:ph type="subTitle" idx="1"/>
          </p:nvPr>
        </p:nvSpPr>
        <p:spPr>
          <a:xfrm>
            <a:off x="3639600"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4" name="Google Shape;244;p13"/>
          <p:cNvSpPr txBox="1">
            <a:spLocks noGrp="1"/>
          </p:cNvSpPr>
          <p:nvPr>
            <p:ph type="ctrTitle" idx="8"/>
          </p:nvPr>
        </p:nvSpPr>
        <p:spPr>
          <a:xfrm>
            <a:off x="6144675"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5" name="Google Shape;245;p13"/>
          <p:cNvSpPr txBox="1">
            <a:spLocks noGrp="1"/>
          </p:cNvSpPr>
          <p:nvPr>
            <p:ph type="subTitle" idx="9"/>
          </p:nvPr>
        </p:nvSpPr>
        <p:spPr>
          <a:xfrm>
            <a:off x="6144675"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6" name="Google Shape;246;p13"/>
          <p:cNvSpPr/>
          <p:nvPr/>
        </p:nvSpPr>
        <p:spPr>
          <a:xfrm>
            <a:off x="4490100" y="2753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47" name="Google Shape;247;p13"/>
          <p:cNvSpPr txBox="1">
            <a:spLocks noGrp="1"/>
          </p:cNvSpPr>
          <p:nvPr>
            <p:ph type="ctrTitle" idx="13"/>
          </p:nvPr>
        </p:nvSpPr>
        <p:spPr>
          <a:xfrm>
            <a:off x="3639600"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8" name="Google Shape;248;p13"/>
          <p:cNvSpPr txBox="1">
            <a:spLocks noGrp="1"/>
          </p:cNvSpPr>
          <p:nvPr>
            <p:ph type="subTitle" idx="14"/>
          </p:nvPr>
        </p:nvSpPr>
        <p:spPr>
          <a:xfrm>
            <a:off x="3639600"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49" name="Google Shape;249;p13"/>
          <p:cNvSpPr txBox="1">
            <a:spLocks noGrp="1"/>
          </p:cNvSpPr>
          <p:nvPr>
            <p:ph type="ctrTitle" idx="15"/>
          </p:nvPr>
        </p:nvSpPr>
        <p:spPr>
          <a:xfrm>
            <a:off x="6144675"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0" name="Google Shape;250;p13"/>
          <p:cNvSpPr txBox="1">
            <a:spLocks noGrp="1"/>
          </p:cNvSpPr>
          <p:nvPr>
            <p:ph type="subTitle" idx="16"/>
          </p:nvPr>
        </p:nvSpPr>
        <p:spPr>
          <a:xfrm>
            <a:off x="6144675"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1" name="Google Shape;251;p13"/>
          <p:cNvSpPr txBox="1">
            <a:spLocks noGrp="1"/>
          </p:cNvSpPr>
          <p:nvPr>
            <p:ph type="ctrTitle" idx="17"/>
          </p:nvPr>
        </p:nvSpPr>
        <p:spPr>
          <a:xfrm>
            <a:off x="3639600"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2" name="Google Shape;252;p13"/>
          <p:cNvSpPr txBox="1">
            <a:spLocks noGrp="1"/>
          </p:cNvSpPr>
          <p:nvPr>
            <p:ph type="subTitle" idx="18"/>
          </p:nvPr>
        </p:nvSpPr>
        <p:spPr>
          <a:xfrm>
            <a:off x="3639600"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53" name="Google Shape;253;p13"/>
          <p:cNvSpPr txBox="1">
            <a:spLocks noGrp="1"/>
          </p:cNvSpPr>
          <p:nvPr>
            <p:ph type="ctrTitle" idx="19"/>
          </p:nvPr>
        </p:nvSpPr>
        <p:spPr>
          <a:xfrm>
            <a:off x="6144675"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4" name="Google Shape;254;p13"/>
          <p:cNvSpPr txBox="1">
            <a:spLocks noGrp="1"/>
          </p:cNvSpPr>
          <p:nvPr>
            <p:ph type="subTitle" idx="20"/>
          </p:nvPr>
        </p:nvSpPr>
        <p:spPr>
          <a:xfrm>
            <a:off x="6144675"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5" name="Google Shape;255;p13"/>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a:latin typeface="+mj-l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6" name="Google Shape;256;p13"/>
          <p:cNvSpPr/>
          <p:nvPr/>
        </p:nvSpPr>
        <p:spPr>
          <a:xfrm flipH="1">
            <a:off x="932588"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flipH="1">
            <a:off x="-769087"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rot="-5400000" flipH="1">
            <a:off x="8187713" y="4272661"/>
            <a:ext cx="203100" cy="1116376"/>
            <a:chOff x="-485775" y="1233324"/>
            <a:chExt cx="203100" cy="1116376"/>
          </a:xfrm>
        </p:grpSpPr>
        <p:sp>
          <p:nvSpPr>
            <p:cNvPr id="259" name="Google Shape;259;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3"/>
          <p:cNvGrpSpPr/>
          <p:nvPr/>
        </p:nvGrpSpPr>
        <p:grpSpPr>
          <a:xfrm rot="10800000" flipH="1">
            <a:off x="167663" y="908461"/>
            <a:ext cx="203100" cy="1116376"/>
            <a:chOff x="-485775" y="1233324"/>
            <a:chExt cx="203100" cy="1116376"/>
          </a:xfrm>
        </p:grpSpPr>
        <p:sp>
          <p:nvSpPr>
            <p:cNvPr id="270" name="Google Shape;270;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1">
  <p:cSld name="CUSTOM_11">
    <p:spTree>
      <p:nvGrpSpPr>
        <p:cNvPr id="1" name="Shape 342"/>
        <p:cNvGrpSpPr/>
        <p:nvPr/>
      </p:nvGrpSpPr>
      <p:grpSpPr>
        <a:xfrm>
          <a:off x="0" y="0"/>
          <a:ext cx="0" cy="0"/>
          <a:chOff x="0" y="0"/>
          <a:chExt cx="0" cy="0"/>
        </a:xfrm>
      </p:grpSpPr>
      <p:sp>
        <p:nvSpPr>
          <p:cNvPr id="343" name="Google Shape;343;p16"/>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44" name="Google Shape;344;p16"/>
          <p:cNvSpPr/>
          <p:nvPr/>
        </p:nvSpPr>
        <p:spPr>
          <a:xfrm flipH="1">
            <a:off x="7997775" y="-11526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5" name="Google Shape;345;p16"/>
          <p:cNvGrpSpPr/>
          <p:nvPr/>
        </p:nvGrpSpPr>
        <p:grpSpPr>
          <a:xfrm flipH="1">
            <a:off x="8671125" y="3757449"/>
            <a:ext cx="203100" cy="1116376"/>
            <a:chOff x="-485775" y="1233324"/>
            <a:chExt cx="203100" cy="1116376"/>
          </a:xfrm>
        </p:grpSpPr>
        <p:sp>
          <p:nvSpPr>
            <p:cNvPr id="346" name="Google Shape;346;p1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6" name="Google Shape;356;p16"/>
          <p:cNvGrpSpPr/>
          <p:nvPr/>
        </p:nvGrpSpPr>
        <p:grpSpPr>
          <a:xfrm rot="-5400000" flipH="1">
            <a:off x="622500" y="-253589"/>
            <a:ext cx="203100" cy="1116376"/>
            <a:chOff x="-485775" y="1233324"/>
            <a:chExt cx="203100" cy="1116376"/>
          </a:xfrm>
        </p:grpSpPr>
        <p:sp>
          <p:nvSpPr>
            <p:cNvPr id="357" name="Google Shape;357;p1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1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1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1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7" name="Google Shape;367;p16"/>
          <p:cNvSpPr/>
          <p:nvPr/>
        </p:nvSpPr>
        <p:spPr>
          <a:xfrm flipH="1">
            <a:off x="-1070575" y="41180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3">
  <p:cSld name="CUSTOM_13">
    <p:spTree>
      <p:nvGrpSpPr>
        <p:cNvPr id="1" name="Shape 393"/>
        <p:cNvGrpSpPr/>
        <p:nvPr/>
      </p:nvGrpSpPr>
      <p:grpSpPr>
        <a:xfrm>
          <a:off x="0" y="0"/>
          <a:ext cx="0" cy="0"/>
          <a:chOff x="0" y="0"/>
          <a:chExt cx="0" cy="0"/>
        </a:xfrm>
      </p:grpSpPr>
      <p:sp>
        <p:nvSpPr>
          <p:cNvPr id="394" name="Google Shape;394;p18"/>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395" name="Google Shape;395;p18"/>
          <p:cNvGrpSpPr/>
          <p:nvPr/>
        </p:nvGrpSpPr>
        <p:grpSpPr>
          <a:xfrm rot="10800000">
            <a:off x="308175" y="346175"/>
            <a:ext cx="203100" cy="1116376"/>
            <a:chOff x="-485775" y="1233324"/>
            <a:chExt cx="203100" cy="1116376"/>
          </a:xfrm>
        </p:grpSpPr>
        <p:sp>
          <p:nvSpPr>
            <p:cNvPr id="396" name="Google Shape;396;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 name="Google Shape;406;p18"/>
          <p:cNvGrpSpPr/>
          <p:nvPr/>
        </p:nvGrpSpPr>
        <p:grpSpPr>
          <a:xfrm rot="-5400000">
            <a:off x="8260250" y="-224313"/>
            <a:ext cx="203100" cy="1116376"/>
            <a:chOff x="-485775" y="1233324"/>
            <a:chExt cx="203100" cy="1116376"/>
          </a:xfrm>
        </p:grpSpPr>
        <p:sp>
          <p:nvSpPr>
            <p:cNvPr id="407" name="Google Shape;407;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7" name="Google Shape;417;p18"/>
          <p:cNvSpPr/>
          <p:nvPr/>
        </p:nvSpPr>
        <p:spPr>
          <a:xfrm>
            <a:off x="-390525" y="4414100"/>
            <a:ext cx="1221900" cy="1221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p:cSld name="CUSTOM_3">
    <p:spTree>
      <p:nvGrpSpPr>
        <p:cNvPr id="1" name="Shape 418"/>
        <p:cNvGrpSpPr/>
        <p:nvPr/>
      </p:nvGrpSpPr>
      <p:grpSpPr>
        <a:xfrm>
          <a:off x="0" y="0"/>
          <a:ext cx="0" cy="0"/>
          <a:chOff x="0" y="0"/>
          <a:chExt cx="0" cy="0"/>
        </a:xfrm>
      </p:grpSpPr>
      <p:sp>
        <p:nvSpPr>
          <p:cNvPr id="419" name="Google Shape;419;p19"/>
          <p:cNvSpPr txBox="1">
            <a:spLocks noGrp="1"/>
          </p:cNvSpPr>
          <p:nvPr>
            <p:ph type="subTitle" idx="1"/>
          </p:nvPr>
        </p:nvSpPr>
        <p:spPr>
          <a:xfrm>
            <a:off x="720000" y="3077723"/>
            <a:ext cx="3155400" cy="11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atin typeface="+mn-lt"/>
                <a:ea typeface="Roboto" panose="02000000000000000000" pitchFamily="2" charset="0"/>
                <a:cs typeface="Roboto" panose="02000000000000000000" pitchFamily="2" charset="0"/>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a:endParaRPr dirty="0"/>
          </a:p>
        </p:txBody>
      </p:sp>
      <p:sp>
        <p:nvSpPr>
          <p:cNvPr id="420" name="Google Shape;420;p19"/>
          <p:cNvSpPr txBox="1">
            <a:spLocks noGrp="1"/>
          </p:cNvSpPr>
          <p:nvPr>
            <p:ph type="title"/>
          </p:nvPr>
        </p:nvSpPr>
        <p:spPr>
          <a:xfrm>
            <a:off x="720000" y="1764900"/>
            <a:ext cx="2901600" cy="1312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2400" b="1">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19"/>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422" name="Google Shape;422;p19"/>
          <p:cNvGrpSpPr/>
          <p:nvPr/>
        </p:nvGrpSpPr>
        <p:grpSpPr>
          <a:xfrm rot="5400000">
            <a:off x="990600" y="4319424"/>
            <a:ext cx="203100" cy="1116376"/>
            <a:chOff x="-485775" y="1233324"/>
            <a:chExt cx="203100" cy="1116376"/>
          </a:xfrm>
        </p:grpSpPr>
        <p:sp>
          <p:nvSpPr>
            <p:cNvPr id="423" name="Google Shape;423;p1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hree columns">
  <p:cSld name="CUSTOM_2">
    <p:spTree>
      <p:nvGrpSpPr>
        <p:cNvPr id="1" name="Shape 487"/>
        <p:cNvGrpSpPr/>
        <p:nvPr/>
      </p:nvGrpSpPr>
      <p:grpSpPr>
        <a:xfrm>
          <a:off x="0" y="0"/>
          <a:ext cx="0" cy="0"/>
          <a:chOff x="0" y="0"/>
          <a:chExt cx="0" cy="0"/>
        </a:xfrm>
      </p:grpSpPr>
      <p:sp>
        <p:nvSpPr>
          <p:cNvPr id="488" name="Google Shape;488;p22"/>
          <p:cNvSpPr txBox="1">
            <a:spLocks noGrp="1"/>
          </p:cNvSpPr>
          <p:nvPr>
            <p:ph type="title"/>
          </p:nvPr>
        </p:nvSpPr>
        <p:spPr>
          <a:xfrm>
            <a:off x="937626"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89" name="Google Shape;489;p22"/>
          <p:cNvSpPr txBox="1">
            <a:spLocks noGrp="1"/>
          </p:cNvSpPr>
          <p:nvPr>
            <p:ph type="subTitle" idx="1"/>
          </p:nvPr>
        </p:nvSpPr>
        <p:spPr>
          <a:xfrm>
            <a:off x="93770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0" name="Google Shape;490;p22"/>
          <p:cNvSpPr txBox="1">
            <a:spLocks noGrp="1"/>
          </p:cNvSpPr>
          <p:nvPr>
            <p:ph type="title" idx="2"/>
          </p:nvPr>
        </p:nvSpPr>
        <p:spPr>
          <a:xfrm>
            <a:off x="3484347"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1" name="Google Shape;491;p22"/>
          <p:cNvSpPr txBox="1">
            <a:spLocks noGrp="1"/>
          </p:cNvSpPr>
          <p:nvPr>
            <p:ph type="subTitle" idx="3"/>
          </p:nvPr>
        </p:nvSpPr>
        <p:spPr>
          <a:xfrm>
            <a:off x="348442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2" name="Google Shape;492;p22"/>
          <p:cNvSpPr txBox="1">
            <a:spLocks noGrp="1"/>
          </p:cNvSpPr>
          <p:nvPr>
            <p:ph type="title" idx="4"/>
          </p:nvPr>
        </p:nvSpPr>
        <p:spPr>
          <a:xfrm>
            <a:off x="6031074"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3" name="Google Shape;493;p22"/>
          <p:cNvSpPr txBox="1">
            <a:spLocks noGrp="1"/>
          </p:cNvSpPr>
          <p:nvPr>
            <p:ph type="subTitle" idx="5"/>
          </p:nvPr>
        </p:nvSpPr>
        <p:spPr>
          <a:xfrm>
            <a:off x="6031147"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4" name="Google Shape;494;p22"/>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95" name="Google Shape;495;p22"/>
          <p:cNvSpPr/>
          <p:nvPr/>
        </p:nvSpPr>
        <p:spPr>
          <a:xfrm>
            <a:off x="-952500" y="-10677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2"/>
          <p:cNvSpPr/>
          <p:nvPr/>
        </p:nvSpPr>
        <p:spPr>
          <a:xfrm>
            <a:off x="7826325" y="41434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22"/>
          <p:cNvGrpSpPr/>
          <p:nvPr/>
        </p:nvGrpSpPr>
        <p:grpSpPr>
          <a:xfrm>
            <a:off x="228600" y="3757449"/>
            <a:ext cx="203100" cy="1116376"/>
            <a:chOff x="-485775" y="1233324"/>
            <a:chExt cx="203100" cy="1116376"/>
          </a:xfrm>
        </p:grpSpPr>
        <p:sp>
          <p:nvSpPr>
            <p:cNvPr id="498" name="Google Shape;498;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22"/>
          <p:cNvGrpSpPr/>
          <p:nvPr/>
        </p:nvGrpSpPr>
        <p:grpSpPr>
          <a:xfrm rot="5400000">
            <a:off x="8277225" y="-253589"/>
            <a:ext cx="203100" cy="1116376"/>
            <a:chOff x="-485775" y="1233324"/>
            <a:chExt cx="203100" cy="1116376"/>
          </a:xfrm>
        </p:grpSpPr>
        <p:sp>
          <p:nvSpPr>
            <p:cNvPr id="509" name="Google Shape;509;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Oswald"/>
              <a:buNone/>
              <a:defRPr sz="3500" b="1">
                <a:solidFill>
                  <a:schemeClr val="dk1"/>
                </a:solidFill>
                <a:latin typeface="Oswald"/>
                <a:ea typeface="Oswald"/>
                <a:cs typeface="Oswald"/>
                <a:sym typeface="Oswa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1pPr>
            <a:lvl2pPr marL="914400" lvl="1"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2pPr>
            <a:lvl3pPr marL="1371600" lvl="2"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3pPr>
            <a:lvl4pPr marL="1828800" lvl="3"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4pPr>
            <a:lvl5pPr marL="2286000" lvl="4"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5pPr>
            <a:lvl6pPr marL="2743200" lvl="5"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6pPr>
            <a:lvl7pPr marL="3200400" lvl="6"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7pPr>
            <a:lvl8pPr marL="3657600" lvl="7"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8pPr>
            <a:lvl9pPr marL="4114800" lvl="8"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8" r:id="rId4"/>
    <p:sldLayoutId id="2147483659" r:id="rId5"/>
    <p:sldLayoutId id="2147483662" r:id="rId6"/>
    <p:sldLayoutId id="2147483664" r:id="rId7"/>
    <p:sldLayoutId id="2147483665" r:id="rId8"/>
    <p:sldLayoutId id="2147483668" r:id="rId9"/>
    <p:sldLayoutId id="2147483672" r:id="rId10"/>
    <p:sldLayoutId id="2147483673" r:id="rId11"/>
    <p:sldLayoutId id="2147483674" r:id="rId12"/>
    <p:sldLayoutId id="2147483675" r:id="rId13"/>
    <p:sldLayoutId id="2147483676"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1.png"/><Relationship Id="rId7"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microsoft.com/office/2007/relationships/hdphoto" Target="../media/hdphoto3.wdp"/><Relationship Id="rId5" Type="http://schemas.openxmlformats.org/officeDocument/2006/relationships/image" Target="../media/image32.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3.xml"/><Relationship Id="rId1" Type="http://schemas.openxmlformats.org/officeDocument/2006/relationships/video" Target="https://www.youtube.com/embed/E65F0svp5SA?feature=oembed" TargetMode="External"/><Relationship Id="rId4" Type="http://schemas.openxmlformats.org/officeDocument/2006/relationships/hyperlink" Target="https://www.youtube.com/watch?v=E65F0svp5SA"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bit.ly/3IakY8E"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29.sv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Shape 750"/>
        <p:cNvGrpSpPr/>
        <p:nvPr/>
      </p:nvGrpSpPr>
      <p:grpSpPr>
        <a:xfrm>
          <a:off x="0" y="0"/>
          <a:ext cx="0" cy="0"/>
          <a:chOff x="0" y="0"/>
          <a:chExt cx="0" cy="0"/>
        </a:xfrm>
      </p:grpSpPr>
      <p:sp>
        <p:nvSpPr>
          <p:cNvPr id="751" name="Google Shape;751;p33"/>
          <p:cNvSpPr txBox="1">
            <a:spLocks noGrp="1"/>
          </p:cNvSpPr>
          <p:nvPr>
            <p:ph type="ctrTitle"/>
          </p:nvPr>
        </p:nvSpPr>
        <p:spPr>
          <a:xfrm>
            <a:off x="713225" y="742950"/>
            <a:ext cx="5313502" cy="253104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5400" dirty="0"/>
              <a:t>PERFECT PROGRESSION</a:t>
            </a:r>
          </a:p>
        </p:txBody>
      </p:sp>
      <p:sp>
        <p:nvSpPr>
          <p:cNvPr id="752" name="Google Shape;752;p33"/>
          <p:cNvSpPr txBox="1">
            <a:spLocks noGrp="1"/>
          </p:cNvSpPr>
          <p:nvPr>
            <p:ph type="subTitle" idx="1"/>
          </p:nvPr>
        </p:nvSpPr>
        <p:spPr>
          <a:xfrm>
            <a:off x="713225" y="3312962"/>
            <a:ext cx="3012600" cy="63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September</a:t>
            </a:r>
            <a:endParaRPr dirty="0"/>
          </a:p>
        </p:txBody>
      </p:sp>
      <p:sp>
        <p:nvSpPr>
          <p:cNvPr id="753" name="Google Shape;753;p33"/>
          <p:cNvSpPr/>
          <p:nvPr/>
        </p:nvSpPr>
        <p:spPr>
          <a:xfrm>
            <a:off x="4934407" y="1894821"/>
            <a:ext cx="3949500" cy="394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54" name="Google Shape;754;p33"/>
          <p:cNvPicPr preferRelativeResize="0"/>
          <p:nvPr/>
        </p:nvPicPr>
        <p:blipFill rotWithShape="1">
          <a:blip r:embed="rId3" cstate="screen">
            <a:extLst>
              <a:ext uri="{28A0092B-C50C-407E-A947-70E740481C1C}">
                <a14:useLocalDpi xmlns:a14="http://schemas.microsoft.com/office/drawing/2010/main"/>
              </a:ext>
            </a:extLst>
          </a:blip>
          <a:srcRect/>
          <a:stretch/>
        </p:blipFill>
        <p:spPr>
          <a:xfrm>
            <a:off x="3148494" y="372299"/>
            <a:ext cx="4993351" cy="6718550"/>
          </a:xfrm>
          <a:prstGeom prst="rect">
            <a:avLst/>
          </a:prstGeom>
          <a:noFill/>
          <a:ln>
            <a:noFill/>
          </a:ln>
        </p:spPr>
      </p:pic>
      <p:sp>
        <p:nvSpPr>
          <p:cNvPr id="755" name="Google Shape;755;p33"/>
          <p:cNvSpPr/>
          <p:nvPr/>
        </p:nvSpPr>
        <p:spPr>
          <a:xfrm>
            <a:off x="7249275" y="539500"/>
            <a:ext cx="1171800" cy="1171800"/>
          </a:xfrm>
          <a:prstGeom prst="donut">
            <a:avLst>
              <a:gd name="adj" fmla="val 24938"/>
            </a:avLst>
          </a:prstGeom>
          <a:solidFill>
            <a:srgbClr val="0B41FF">
              <a:alpha val="83240"/>
            </a:srgbClr>
          </a:solidFill>
          <a:ln>
            <a:solidFill>
              <a:schemeClr val="bg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6" name="Google Shape;756;p33"/>
          <p:cNvGrpSpPr/>
          <p:nvPr/>
        </p:nvGrpSpPr>
        <p:grpSpPr>
          <a:xfrm>
            <a:off x="4495800" y="3224049"/>
            <a:ext cx="203100" cy="1116376"/>
            <a:chOff x="-485775" y="1233324"/>
            <a:chExt cx="203100" cy="1116376"/>
          </a:xfrm>
        </p:grpSpPr>
        <p:sp>
          <p:nvSpPr>
            <p:cNvPr id="757" name="Google Shape;757;p3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5DBE69BB-0553-400A-9C97-496DE6E723F3}"/>
              </a:ext>
            </a:extLst>
          </p:cNvPr>
          <p:cNvSpPr/>
          <p:nvPr/>
        </p:nvSpPr>
        <p:spPr>
          <a:xfrm>
            <a:off x="0" y="0"/>
            <a:ext cx="2833255" cy="539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mj-lt"/>
              </a:rPr>
              <a:t>STUDENT EDITION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pic>
        <p:nvPicPr>
          <p:cNvPr id="17" name="Google Shape;754;p33">
            <a:extLst>
              <a:ext uri="{FF2B5EF4-FFF2-40B4-BE49-F238E27FC236}">
                <a16:creationId xmlns:a16="http://schemas.microsoft.com/office/drawing/2014/main" id="{21E486D4-AFF9-494F-AA0C-6E6AB08A0CF8}"/>
              </a:ext>
            </a:extLst>
          </p:cNvPr>
          <p:cNvPicPr preferRelativeResize="0"/>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233377" y="934868"/>
            <a:ext cx="6322828" cy="4208632"/>
          </a:xfrm>
          <a:prstGeom prst="rect">
            <a:avLst/>
          </a:prstGeom>
          <a:noFill/>
          <a:ln>
            <a:noFill/>
          </a:ln>
        </p:spPr>
      </p:pic>
      <p:sp>
        <p:nvSpPr>
          <p:cNvPr id="1774" name="Google Shape;1774;p68"/>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a:t>THANKS!</a:t>
            </a:r>
            <a:endParaRPr dirty="0"/>
          </a:p>
        </p:txBody>
      </p:sp>
      <p:sp>
        <p:nvSpPr>
          <p:cNvPr id="1775" name="Google Shape;1775;p68"/>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See you next time</a:t>
            </a:r>
            <a:endParaRPr dirty="0"/>
          </a:p>
        </p:txBody>
      </p:sp>
      <p:grpSp>
        <p:nvGrpSpPr>
          <p:cNvPr id="8" name="Group 7">
            <a:extLst>
              <a:ext uri="{FF2B5EF4-FFF2-40B4-BE49-F238E27FC236}">
                <a16:creationId xmlns:a16="http://schemas.microsoft.com/office/drawing/2014/main" id="{B3BD3035-D06F-4888-A9B2-737A72E292CB}"/>
              </a:ext>
            </a:extLst>
          </p:cNvPr>
          <p:cNvGrpSpPr/>
          <p:nvPr/>
        </p:nvGrpSpPr>
        <p:grpSpPr>
          <a:xfrm>
            <a:off x="4465925" y="4196218"/>
            <a:ext cx="3239151" cy="680755"/>
            <a:chOff x="2892291" y="3412345"/>
            <a:chExt cx="4202635" cy="883244"/>
          </a:xfrm>
        </p:grpSpPr>
        <p:pic>
          <p:nvPicPr>
            <p:cNvPr id="3" name="Picture 2" descr="A picture containing text, clipart&#10;&#10;Description automatically generated">
              <a:extLst>
                <a:ext uri="{FF2B5EF4-FFF2-40B4-BE49-F238E27FC236}">
                  <a16:creationId xmlns:a16="http://schemas.microsoft.com/office/drawing/2014/main" id="{1FA07667-5A73-4D8C-AC31-E1A9CB9E90A9}"/>
                </a:ext>
              </a:extLst>
            </p:cNvPr>
            <p:cNvPicPr>
              <a:picLocks noChangeAspect="1"/>
            </p:cNvPicPr>
            <p:nvPr/>
          </p:nvPicPr>
          <p:blipFill>
            <a:blip r:embed="rId5">
              <a:alphaModFix amt="20000"/>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2892291" y="3412345"/>
              <a:ext cx="1219805" cy="829472"/>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CB6E4521-4586-4FC8-B9B8-7975D4688632}"/>
                </a:ext>
              </a:extLst>
            </p:cNvPr>
            <p:cNvPicPr>
              <a:picLocks noChangeAspect="1"/>
            </p:cNvPicPr>
            <p:nvPr/>
          </p:nvPicPr>
          <p:blipFill>
            <a:blip r:embed="rId7">
              <a:alphaModFix amt="20000"/>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5879234" y="3468919"/>
              <a:ext cx="1215692" cy="826670"/>
            </a:xfrm>
            <a:prstGeom prst="rect">
              <a:avLst/>
            </a:prstGeom>
          </p:spPr>
        </p:pic>
        <p:pic>
          <p:nvPicPr>
            <p:cNvPr id="7" name="Picture 6" descr="Logo&#10;&#10;Description automatically generated">
              <a:extLst>
                <a:ext uri="{FF2B5EF4-FFF2-40B4-BE49-F238E27FC236}">
                  <a16:creationId xmlns:a16="http://schemas.microsoft.com/office/drawing/2014/main" id="{FA2204D6-BC0D-414B-A4E9-2935815468EB}"/>
                </a:ext>
              </a:extLst>
            </p:cNvPr>
            <p:cNvPicPr>
              <a:picLocks noChangeAspect="1"/>
            </p:cNvPicPr>
            <p:nvPr/>
          </p:nvPicPr>
          <p:blipFill>
            <a:blip r:embed="rId9">
              <a:alphaModFix amt="35000"/>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457157" y="3504593"/>
              <a:ext cx="1110768" cy="75532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1" name="Google Shape;791;p35"/>
          <p:cNvSpPr txBox="1">
            <a:spLocks noGrp="1"/>
          </p:cNvSpPr>
          <p:nvPr>
            <p:ph type="ctrTitle" idx="17"/>
          </p:nvPr>
        </p:nvSpPr>
        <p:spPr>
          <a:xfrm>
            <a:off x="3639600" y="3072642"/>
            <a:ext cx="2090700" cy="32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PROGRESSION PATHWAYS</a:t>
            </a:r>
          </a:p>
        </p:txBody>
      </p:sp>
      <p:sp>
        <p:nvSpPr>
          <p:cNvPr id="792" name="Google Shape;792;p35"/>
          <p:cNvSpPr txBox="1">
            <a:spLocks noGrp="1"/>
          </p:cNvSpPr>
          <p:nvPr>
            <p:ph type="subTitle" idx="18"/>
          </p:nvPr>
        </p:nvSpPr>
        <p:spPr>
          <a:xfrm>
            <a:off x="3639600" y="3283837"/>
            <a:ext cx="2276400" cy="61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Explore your progression pathways from Level 2 to Level 3</a:t>
            </a:r>
          </a:p>
        </p:txBody>
      </p:sp>
      <p:sp>
        <p:nvSpPr>
          <p:cNvPr id="793" name="Google Shape;793;p35"/>
          <p:cNvSpPr txBox="1">
            <a:spLocks noGrp="1"/>
          </p:cNvSpPr>
          <p:nvPr>
            <p:ph type="ctrTitle" idx="19"/>
          </p:nvPr>
        </p:nvSpPr>
        <p:spPr>
          <a:xfrm>
            <a:off x="6144675" y="2790450"/>
            <a:ext cx="2090700" cy="32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STEPPINGSTONES</a:t>
            </a:r>
          </a:p>
        </p:txBody>
      </p:sp>
      <p:sp>
        <p:nvSpPr>
          <p:cNvPr id="794" name="Google Shape;794;p35"/>
          <p:cNvSpPr txBox="1">
            <a:spLocks noGrp="1"/>
          </p:cNvSpPr>
          <p:nvPr>
            <p:ph type="subTitle" idx="20"/>
          </p:nvPr>
        </p:nvSpPr>
        <p:spPr>
          <a:xfrm>
            <a:off x="6144675" y="2994717"/>
            <a:ext cx="2276400" cy="122399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Understand the transferrable/soft skills required to progress</a:t>
            </a:r>
          </a:p>
        </p:txBody>
      </p:sp>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Aims</a:t>
            </a:r>
            <a:endParaRPr dirty="0"/>
          </a:p>
        </p:txBody>
      </p:sp>
      <p:pic>
        <p:nvPicPr>
          <p:cNvPr id="3" name="Graphic 2" descr="Signpost with solid fill">
            <a:extLst>
              <a:ext uri="{FF2B5EF4-FFF2-40B4-BE49-F238E27FC236}">
                <a16:creationId xmlns:a16="http://schemas.microsoft.com/office/drawing/2014/main" id="{BD14C7DA-94CE-4A0B-8A42-18C4DC8343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832" y="1658624"/>
            <a:ext cx="752775" cy="752775"/>
          </a:xfrm>
          <a:prstGeom prst="rect">
            <a:avLst/>
          </a:prstGeom>
        </p:spPr>
      </p:pic>
      <p:pic>
        <p:nvPicPr>
          <p:cNvPr id="11" name="Graphic 10" descr="Stacked Rocks with solid fill">
            <a:extLst>
              <a:ext uri="{FF2B5EF4-FFF2-40B4-BE49-F238E27FC236}">
                <a16:creationId xmlns:a16="http://schemas.microsoft.com/office/drawing/2014/main" id="{741DD18A-304D-400C-B60D-C7C7219754E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144675" y="1658623"/>
            <a:ext cx="752775" cy="7527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Students Perfect progression  Q5 and Q6">
            <a:hlinkClick r:id="" action="ppaction://media"/>
            <a:extLst>
              <a:ext uri="{FF2B5EF4-FFF2-40B4-BE49-F238E27FC236}">
                <a16:creationId xmlns:a16="http://schemas.microsoft.com/office/drawing/2014/main" id="{459257DE-10CA-4F5C-A49C-2507E04794E4}"/>
              </a:ext>
            </a:extLst>
          </p:cNvPr>
          <p:cNvPicPr>
            <a:picLocks noRot="1" noChangeAspect="1"/>
          </p:cNvPicPr>
          <p:nvPr>
            <a:videoFile r:link="rId1"/>
          </p:nvPr>
        </p:nvPicPr>
        <p:blipFill>
          <a:blip r:embed="rId3"/>
          <a:stretch>
            <a:fillRect/>
          </a:stretch>
        </p:blipFill>
        <p:spPr>
          <a:xfrm>
            <a:off x="513584" y="357416"/>
            <a:ext cx="7188083" cy="4061267"/>
          </a:xfrm>
          <a:prstGeom prst="rect">
            <a:avLst/>
          </a:prstGeom>
          <a:ln w="127000">
            <a:solidFill>
              <a:schemeClr val="accent1"/>
            </a:solidFill>
            <a:miter lim="800000"/>
          </a:ln>
        </p:spPr>
      </p:pic>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4">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spTree>
    <p:extLst>
      <p:ext uri="{BB962C8B-B14F-4D97-AF65-F5344CB8AC3E}">
        <p14:creationId xmlns:p14="http://schemas.microsoft.com/office/powerpoint/2010/main" val="44686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429574" y="2208001"/>
            <a:ext cx="4552500" cy="455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600" dirty="0"/>
              <a:t>What are you looking forward to learning the most on your course? </a:t>
            </a:r>
            <a:endParaRPr sz="3600" dirty="0"/>
          </a:p>
        </p:txBody>
      </p:sp>
      <p:pic>
        <p:nvPicPr>
          <p:cNvPr id="1136" name="Google Shape;1136;p4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648774" y="609600"/>
            <a:ext cx="2117899" cy="4057649"/>
          </a:xfrm>
          <a:prstGeom prst="rect">
            <a:avLst/>
          </a:prstGeom>
          <a:noFill/>
          <a:ln>
            <a:noFill/>
          </a:ln>
        </p:spPr>
      </p:pic>
      <p:sp>
        <p:nvSpPr>
          <p:cNvPr id="1138" name="Google Shape;1138;p47"/>
          <p:cNvSpPr/>
          <p:nvPr/>
        </p:nvSpPr>
        <p:spPr>
          <a:xfrm>
            <a:off x="4143300" y="784800"/>
            <a:ext cx="1171800" cy="1171800"/>
          </a:xfrm>
          <a:prstGeom prst="donut">
            <a:avLst>
              <a:gd name="adj" fmla="val 24938"/>
            </a:avLst>
          </a:prstGeom>
          <a:solidFill>
            <a:srgbClr val="0B41FF">
              <a:alpha val="832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321" name="Google Shape;1321;p55"/>
          <p:cNvSpPr/>
          <p:nvPr/>
        </p:nvSpPr>
        <p:spPr>
          <a:xfrm>
            <a:off x="747725" y="1152525"/>
            <a:ext cx="2030250" cy="3353100"/>
          </a:xfrm>
          <a:prstGeom prst="roundRect">
            <a:avLst>
              <a:gd name="adj" fmla="val 12109"/>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55"/>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PATHWAYS</a:t>
            </a:r>
          </a:p>
        </p:txBody>
      </p:sp>
      <p:sp>
        <p:nvSpPr>
          <p:cNvPr id="1323" name="Google Shape;1323;p55"/>
          <p:cNvSpPr txBox="1"/>
          <p:nvPr/>
        </p:nvSpPr>
        <p:spPr>
          <a:xfrm>
            <a:off x="813725" y="3265194"/>
            <a:ext cx="1901122" cy="989100"/>
          </a:xfrm>
          <a:prstGeom prst="rect">
            <a:avLst/>
          </a:prstGeom>
          <a:noFill/>
          <a:ln>
            <a:noFill/>
          </a:ln>
        </p:spPr>
        <p:txBody>
          <a:bodyPr spcFirstLastPara="1" wrap="square" lIns="91425" tIns="91425" rIns="91425" bIns="91425" anchor="t" anchorCtr="0">
            <a:noAutofit/>
          </a:bodyPr>
          <a:lstStyle/>
          <a:p>
            <a:pPr marL="139700" lvl="0" algn="ctr" rtl="0">
              <a:spcBef>
                <a:spcPts val="0"/>
              </a:spcBef>
              <a:spcAft>
                <a:spcPts val="0"/>
              </a:spcAft>
              <a:buClr>
                <a:schemeClr val="lt1"/>
              </a:buClr>
              <a:buSzPts val="1400"/>
            </a:pPr>
            <a:r>
              <a:rPr lang="en-GB" dirty="0">
                <a:solidFill>
                  <a:schemeClr val="lt1"/>
                </a:solidFill>
                <a:latin typeface="+mn-lt"/>
                <a:ea typeface="DM Sans"/>
                <a:cs typeface="DM Sans"/>
                <a:sym typeface="DM Sans"/>
              </a:rPr>
              <a:t>Including Maths and English.</a:t>
            </a:r>
            <a:endParaRPr dirty="0">
              <a:solidFill>
                <a:schemeClr val="lt1"/>
              </a:solidFill>
              <a:latin typeface="+mn-lt"/>
              <a:ea typeface="DM Sans"/>
              <a:cs typeface="DM Sans"/>
              <a:sym typeface="DM Sans"/>
            </a:endParaRPr>
          </a:p>
        </p:txBody>
      </p:sp>
      <p:sp>
        <p:nvSpPr>
          <p:cNvPr id="1324" name="Google Shape;1324;p55"/>
          <p:cNvSpPr txBox="1"/>
          <p:nvPr/>
        </p:nvSpPr>
        <p:spPr>
          <a:xfrm>
            <a:off x="810853" y="2659559"/>
            <a:ext cx="1903994" cy="428100"/>
          </a:xfrm>
          <a:prstGeom prst="rect">
            <a:avLst/>
          </a:prstGeom>
          <a:noFill/>
          <a:ln>
            <a:noFill/>
          </a:ln>
        </p:spPr>
        <p:txBody>
          <a:bodyPr spcFirstLastPara="1" wrap="square" lIns="91425" tIns="183600" rIns="91425" bIns="0" anchor="ctr" anchorCtr="0">
            <a:noAutofit/>
          </a:bodyPr>
          <a:lstStyle/>
          <a:p>
            <a:pPr marL="0" lvl="0" indent="0" algn="ctr" rtl="0">
              <a:lnSpc>
                <a:spcPct val="100000"/>
              </a:lnSpc>
              <a:spcBef>
                <a:spcPts val="0"/>
              </a:spcBef>
              <a:spcAft>
                <a:spcPts val="1600"/>
              </a:spcAft>
              <a:buNone/>
            </a:pPr>
            <a:r>
              <a:rPr lang="en-GB" sz="2000" b="1" dirty="0">
                <a:solidFill>
                  <a:schemeClr val="lt1"/>
                </a:solidFill>
                <a:latin typeface="Oswald"/>
                <a:ea typeface="Oswald"/>
                <a:cs typeface="Oswald"/>
                <a:sym typeface="Oswald"/>
              </a:rPr>
              <a:t>LEVEL 2 QUALIFICATION</a:t>
            </a:r>
          </a:p>
        </p:txBody>
      </p:sp>
      <p:sp>
        <p:nvSpPr>
          <p:cNvPr id="1327" name="Google Shape;1327;p55"/>
          <p:cNvSpPr/>
          <p:nvPr/>
        </p:nvSpPr>
        <p:spPr>
          <a:xfrm rot="10800000">
            <a:off x="1308501" y="1536663"/>
            <a:ext cx="908700" cy="908700"/>
          </a:xfrm>
          <a:prstGeom prst="ellipse">
            <a:avLst/>
          </a:prstGeom>
          <a:solidFill>
            <a:schemeClr val="lt1"/>
          </a:solidFill>
          <a:ln w="28575"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pic>
        <p:nvPicPr>
          <p:cNvPr id="3" name="Graphic 2" descr="Badge with solid fill">
            <a:extLst>
              <a:ext uri="{FF2B5EF4-FFF2-40B4-BE49-F238E27FC236}">
                <a16:creationId xmlns:a16="http://schemas.microsoft.com/office/drawing/2014/main" id="{B197A4A3-FAF3-486A-BF92-80770700E7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70454" y="1698617"/>
            <a:ext cx="584791" cy="584791"/>
          </a:xfrm>
          <a:prstGeom prst="rect">
            <a:avLst/>
          </a:prstGeom>
        </p:spPr>
      </p:pic>
      <p:sp>
        <p:nvSpPr>
          <p:cNvPr id="35" name="Google Shape;1321;p55">
            <a:extLst>
              <a:ext uri="{FF2B5EF4-FFF2-40B4-BE49-F238E27FC236}">
                <a16:creationId xmlns:a16="http://schemas.microsoft.com/office/drawing/2014/main" id="{55BF59A6-1591-4960-B45F-55773D666562}"/>
              </a:ext>
            </a:extLst>
          </p:cNvPr>
          <p:cNvSpPr/>
          <p:nvPr/>
        </p:nvSpPr>
        <p:spPr>
          <a:xfrm>
            <a:off x="6300025" y="1152525"/>
            <a:ext cx="2030250" cy="3353100"/>
          </a:xfrm>
          <a:prstGeom prst="roundRect">
            <a:avLst>
              <a:gd name="adj" fmla="val 12109"/>
            </a:avLst>
          </a:prstGeom>
          <a:solidFill>
            <a:schemeClr val="bg2">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323;p55">
            <a:extLst>
              <a:ext uri="{FF2B5EF4-FFF2-40B4-BE49-F238E27FC236}">
                <a16:creationId xmlns:a16="http://schemas.microsoft.com/office/drawing/2014/main" id="{448E73A2-4AE9-400D-A44E-44CF85129813}"/>
              </a:ext>
            </a:extLst>
          </p:cNvPr>
          <p:cNvSpPr txBox="1"/>
          <p:nvPr/>
        </p:nvSpPr>
        <p:spPr>
          <a:xfrm>
            <a:off x="6366025" y="3265194"/>
            <a:ext cx="1901122" cy="989100"/>
          </a:xfrm>
          <a:prstGeom prst="rect">
            <a:avLst/>
          </a:prstGeom>
          <a:noFill/>
          <a:ln>
            <a:noFill/>
          </a:ln>
        </p:spPr>
        <p:txBody>
          <a:bodyPr spcFirstLastPara="1" wrap="square" lIns="91425" tIns="91425" rIns="91425" bIns="91425" anchor="t" anchorCtr="0">
            <a:noAutofit/>
          </a:bodyPr>
          <a:lstStyle/>
          <a:p>
            <a:pPr marL="425450" lvl="0" indent="-285750" rtl="0">
              <a:spcBef>
                <a:spcPts val="0"/>
              </a:spcBef>
              <a:spcAft>
                <a:spcPts val="0"/>
              </a:spcAft>
              <a:buClr>
                <a:schemeClr val="lt1"/>
              </a:buClr>
              <a:buSzPts val="1400"/>
              <a:buFont typeface="Arial" panose="020B0604020202020204" pitchFamily="34" charset="0"/>
              <a:buChar char="•"/>
            </a:pPr>
            <a:r>
              <a:rPr lang="en-GB" dirty="0">
                <a:solidFill>
                  <a:schemeClr val="lt1"/>
                </a:solidFill>
                <a:latin typeface="+mn-lt"/>
                <a:ea typeface="DM Sans"/>
                <a:cs typeface="DM Sans"/>
                <a:sym typeface="DM Sans"/>
              </a:rPr>
              <a:t>University</a:t>
            </a:r>
          </a:p>
          <a:p>
            <a:pPr marL="425450" lvl="0" indent="-285750" rtl="0">
              <a:spcBef>
                <a:spcPts val="0"/>
              </a:spcBef>
              <a:spcAft>
                <a:spcPts val="0"/>
              </a:spcAft>
              <a:buClr>
                <a:schemeClr val="lt1"/>
              </a:buClr>
              <a:buSzPts val="1400"/>
              <a:buFont typeface="Arial" panose="020B0604020202020204" pitchFamily="34" charset="0"/>
              <a:buChar char="•"/>
            </a:pPr>
            <a:r>
              <a:rPr lang="en-GB" dirty="0">
                <a:solidFill>
                  <a:schemeClr val="lt1"/>
                </a:solidFill>
                <a:latin typeface="+mn-lt"/>
                <a:ea typeface="DM Sans"/>
                <a:cs typeface="DM Sans"/>
                <a:sym typeface="DM Sans"/>
              </a:rPr>
              <a:t>Higher apprenticeship</a:t>
            </a:r>
          </a:p>
          <a:p>
            <a:pPr marL="425450" lvl="0" indent="-285750" rtl="0">
              <a:spcBef>
                <a:spcPts val="0"/>
              </a:spcBef>
              <a:spcAft>
                <a:spcPts val="0"/>
              </a:spcAft>
              <a:buClr>
                <a:schemeClr val="lt1"/>
              </a:buClr>
              <a:buSzPts val="1400"/>
              <a:buFont typeface="Arial" panose="020B0604020202020204" pitchFamily="34" charset="0"/>
              <a:buChar char="•"/>
            </a:pPr>
            <a:r>
              <a:rPr lang="en-GB" dirty="0">
                <a:solidFill>
                  <a:schemeClr val="lt1"/>
                </a:solidFill>
                <a:latin typeface="+mn-lt"/>
                <a:ea typeface="DM Sans"/>
                <a:cs typeface="DM Sans"/>
                <a:sym typeface="DM Sans"/>
              </a:rPr>
              <a:t>Employment</a:t>
            </a:r>
          </a:p>
        </p:txBody>
      </p:sp>
      <p:sp>
        <p:nvSpPr>
          <p:cNvPr id="37" name="Google Shape;1324;p55">
            <a:extLst>
              <a:ext uri="{FF2B5EF4-FFF2-40B4-BE49-F238E27FC236}">
                <a16:creationId xmlns:a16="http://schemas.microsoft.com/office/drawing/2014/main" id="{58E7DD30-437E-48D5-8037-347A43532A0A}"/>
              </a:ext>
            </a:extLst>
          </p:cNvPr>
          <p:cNvSpPr txBox="1"/>
          <p:nvPr/>
        </p:nvSpPr>
        <p:spPr>
          <a:xfrm>
            <a:off x="6363153" y="2659559"/>
            <a:ext cx="1903994" cy="428100"/>
          </a:xfrm>
          <a:prstGeom prst="rect">
            <a:avLst/>
          </a:prstGeom>
          <a:noFill/>
          <a:ln>
            <a:noFill/>
          </a:ln>
        </p:spPr>
        <p:txBody>
          <a:bodyPr spcFirstLastPara="1" wrap="square" lIns="91425" tIns="183600" rIns="91425" bIns="0" anchor="ctr" anchorCtr="0">
            <a:noAutofit/>
          </a:bodyPr>
          <a:lstStyle/>
          <a:p>
            <a:pPr marL="0" lvl="0" indent="0" algn="ctr" rtl="0">
              <a:lnSpc>
                <a:spcPct val="100000"/>
              </a:lnSpc>
              <a:spcBef>
                <a:spcPts val="0"/>
              </a:spcBef>
              <a:spcAft>
                <a:spcPts val="1600"/>
              </a:spcAft>
              <a:buNone/>
            </a:pPr>
            <a:r>
              <a:rPr lang="en-GB" sz="2000" b="1" dirty="0">
                <a:solidFill>
                  <a:schemeClr val="lt1"/>
                </a:solidFill>
                <a:latin typeface="Oswald"/>
                <a:ea typeface="Oswald"/>
                <a:cs typeface="Oswald"/>
                <a:sym typeface="Oswald"/>
              </a:rPr>
              <a:t>HIGHER EDUCATION</a:t>
            </a:r>
          </a:p>
        </p:txBody>
      </p:sp>
      <p:sp>
        <p:nvSpPr>
          <p:cNvPr id="38" name="Google Shape;1327;p55">
            <a:extLst>
              <a:ext uri="{FF2B5EF4-FFF2-40B4-BE49-F238E27FC236}">
                <a16:creationId xmlns:a16="http://schemas.microsoft.com/office/drawing/2014/main" id="{33B5AC5A-55D9-4C0F-A3BD-1C3D1099C1D0}"/>
              </a:ext>
            </a:extLst>
          </p:cNvPr>
          <p:cNvSpPr/>
          <p:nvPr/>
        </p:nvSpPr>
        <p:spPr>
          <a:xfrm rot="10800000">
            <a:off x="6860801" y="1536663"/>
            <a:ext cx="908700" cy="908700"/>
          </a:xfrm>
          <a:prstGeom prst="ellipse">
            <a:avLst/>
          </a:prstGeom>
          <a:solidFill>
            <a:schemeClr val="lt1"/>
          </a:solidFill>
          <a:ln w="28575"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pic>
        <p:nvPicPr>
          <p:cNvPr id="39" name="Graphic 38" descr="Graduation cap with solid fill">
            <a:extLst>
              <a:ext uri="{FF2B5EF4-FFF2-40B4-BE49-F238E27FC236}">
                <a16:creationId xmlns:a16="http://schemas.microsoft.com/office/drawing/2014/main" id="{587F3387-ECAE-4914-947D-4F22D8B1EFA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022754" y="1698617"/>
            <a:ext cx="584791" cy="584791"/>
          </a:xfrm>
          <a:prstGeom prst="rect">
            <a:avLst/>
          </a:prstGeom>
        </p:spPr>
      </p:pic>
      <p:grpSp>
        <p:nvGrpSpPr>
          <p:cNvPr id="5" name="Group 4">
            <a:extLst>
              <a:ext uri="{FF2B5EF4-FFF2-40B4-BE49-F238E27FC236}">
                <a16:creationId xmlns:a16="http://schemas.microsoft.com/office/drawing/2014/main" id="{6487612F-7CD9-42F2-8A28-89803E5B762E}"/>
              </a:ext>
            </a:extLst>
          </p:cNvPr>
          <p:cNvGrpSpPr/>
          <p:nvPr/>
        </p:nvGrpSpPr>
        <p:grpSpPr>
          <a:xfrm>
            <a:off x="3962401" y="1152525"/>
            <a:ext cx="2096249" cy="589299"/>
            <a:chOff x="3997841" y="1152525"/>
            <a:chExt cx="2096249" cy="589299"/>
          </a:xfrm>
        </p:grpSpPr>
        <p:sp>
          <p:nvSpPr>
            <p:cNvPr id="40" name="Google Shape;1321;p55">
              <a:extLst>
                <a:ext uri="{FF2B5EF4-FFF2-40B4-BE49-F238E27FC236}">
                  <a16:creationId xmlns:a16="http://schemas.microsoft.com/office/drawing/2014/main" id="{2A252AB4-9961-40AC-824F-3C38020FB09B}"/>
                </a:ext>
              </a:extLst>
            </p:cNvPr>
            <p:cNvSpPr/>
            <p:nvPr/>
          </p:nvSpPr>
          <p:spPr>
            <a:xfrm>
              <a:off x="3997841" y="1152525"/>
              <a:ext cx="2096249" cy="589299"/>
            </a:xfrm>
            <a:prstGeom prst="roundRect">
              <a:avLst>
                <a:gd name="adj" fmla="val 50000"/>
              </a:avLst>
            </a:prstGeom>
            <a:solidFill>
              <a:schemeClr val="bg2">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 name="Graphic 41" descr="Badge 3 with solid fill">
              <a:extLst>
                <a:ext uri="{FF2B5EF4-FFF2-40B4-BE49-F238E27FC236}">
                  <a16:creationId xmlns:a16="http://schemas.microsoft.com/office/drawing/2014/main" id="{1CEDB0E3-7E09-4373-874B-A2B5129BCCB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997842" y="1156356"/>
              <a:ext cx="584791" cy="584791"/>
            </a:xfrm>
            <a:prstGeom prst="rect">
              <a:avLst/>
            </a:prstGeom>
          </p:spPr>
        </p:pic>
        <p:sp>
          <p:nvSpPr>
            <p:cNvPr id="44" name="TextBox 43">
              <a:extLst>
                <a:ext uri="{FF2B5EF4-FFF2-40B4-BE49-F238E27FC236}">
                  <a16:creationId xmlns:a16="http://schemas.microsoft.com/office/drawing/2014/main" id="{E404D9CA-CD3E-48A9-9307-7727E025B805}"/>
                </a:ext>
              </a:extLst>
            </p:cNvPr>
            <p:cNvSpPr txBox="1"/>
            <p:nvPr/>
          </p:nvSpPr>
          <p:spPr>
            <a:xfrm>
              <a:off x="4513003" y="1200534"/>
              <a:ext cx="792359" cy="307777"/>
            </a:xfrm>
            <a:prstGeom prst="rect">
              <a:avLst/>
            </a:prstGeom>
            <a:noFill/>
          </p:spPr>
          <p:txBody>
            <a:bodyPr wrap="square">
              <a:spAutoFit/>
            </a:bodyPr>
            <a:lstStyle/>
            <a:p>
              <a:r>
                <a:rPr lang="en-GB" sz="1400" b="1" dirty="0">
                  <a:solidFill>
                    <a:schemeClr val="lt1"/>
                  </a:solidFill>
                  <a:latin typeface="Oswald"/>
                  <a:ea typeface="Oswald"/>
                  <a:cs typeface="Oswald"/>
                  <a:sym typeface="Oswald"/>
                </a:rPr>
                <a:t>LEVEL 3 </a:t>
              </a:r>
              <a:endParaRPr lang="en-GB" dirty="0"/>
            </a:p>
          </p:txBody>
        </p:sp>
        <p:sp>
          <p:nvSpPr>
            <p:cNvPr id="45" name="Google Shape;1323;p55">
              <a:extLst>
                <a:ext uri="{FF2B5EF4-FFF2-40B4-BE49-F238E27FC236}">
                  <a16:creationId xmlns:a16="http://schemas.microsoft.com/office/drawing/2014/main" id="{63E1D316-E1E8-4C5F-9B1E-73E868A3F5F7}"/>
                </a:ext>
              </a:extLst>
            </p:cNvPr>
            <p:cNvSpPr txBox="1"/>
            <p:nvPr/>
          </p:nvSpPr>
          <p:spPr>
            <a:xfrm>
              <a:off x="4373321" y="1363015"/>
              <a:ext cx="1623237" cy="378132"/>
            </a:xfrm>
            <a:prstGeom prst="rect">
              <a:avLst/>
            </a:prstGeom>
            <a:noFill/>
            <a:ln>
              <a:noFill/>
            </a:ln>
          </p:spPr>
          <p:txBody>
            <a:bodyPr spcFirstLastPara="1" wrap="square" lIns="91425" tIns="91425" rIns="91425" bIns="91425" anchor="t" anchorCtr="0">
              <a:noAutofit/>
            </a:bodyPr>
            <a:lstStyle/>
            <a:p>
              <a:pPr marL="139700" lvl="0" rtl="0">
                <a:spcBef>
                  <a:spcPts val="0"/>
                </a:spcBef>
                <a:spcAft>
                  <a:spcPts val="0"/>
                </a:spcAft>
                <a:buClr>
                  <a:schemeClr val="lt1"/>
                </a:buClr>
                <a:buSzPts val="1400"/>
              </a:pPr>
              <a:r>
                <a:rPr lang="en-GB" dirty="0">
                  <a:solidFill>
                    <a:schemeClr val="lt1"/>
                  </a:solidFill>
                  <a:latin typeface="+mn-lt"/>
                  <a:ea typeface="DM Sans"/>
                  <a:cs typeface="DM Sans"/>
                  <a:sym typeface="DM Sans"/>
                </a:rPr>
                <a:t>Same subject</a:t>
              </a:r>
              <a:endParaRPr dirty="0">
                <a:solidFill>
                  <a:schemeClr val="lt1"/>
                </a:solidFill>
                <a:latin typeface="+mn-lt"/>
                <a:ea typeface="DM Sans"/>
                <a:cs typeface="DM Sans"/>
                <a:sym typeface="DM Sans"/>
              </a:endParaRPr>
            </a:p>
          </p:txBody>
        </p:sp>
      </p:grpSp>
      <p:grpSp>
        <p:nvGrpSpPr>
          <p:cNvPr id="47" name="Group 46">
            <a:extLst>
              <a:ext uri="{FF2B5EF4-FFF2-40B4-BE49-F238E27FC236}">
                <a16:creationId xmlns:a16="http://schemas.microsoft.com/office/drawing/2014/main" id="{154214F1-1CD8-4D0A-B674-8A756C9D1AD9}"/>
              </a:ext>
            </a:extLst>
          </p:cNvPr>
          <p:cNvGrpSpPr/>
          <p:nvPr/>
        </p:nvGrpSpPr>
        <p:grpSpPr>
          <a:xfrm>
            <a:off x="3962402" y="2073792"/>
            <a:ext cx="2096248" cy="589299"/>
            <a:chOff x="3997842" y="1152525"/>
            <a:chExt cx="2096248" cy="589299"/>
          </a:xfrm>
        </p:grpSpPr>
        <p:sp>
          <p:nvSpPr>
            <p:cNvPr id="48" name="Google Shape;1321;p55">
              <a:extLst>
                <a:ext uri="{FF2B5EF4-FFF2-40B4-BE49-F238E27FC236}">
                  <a16:creationId xmlns:a16="http://schemas.microsoft.com/office/drawing/2014/main" id="{C86C467C-675D-40CB-A6F0-E87B5E5CBA07}"/>
                </a:ext>
              </a:extLst>
            </p:cNvPr>
            <p:cNvSpPr/>
            <p:nvPr/>
          </p:nvSpPr>
          <p:spPr>
            <a:xfrm>
              <a:off x="3997842" y="1152525"/>
              <a:ext cx="2096248" cy="589299"/>
            </a:xfrm>
            <a:prstGeom prst="roundRect">
              <a:avLst>
                <a:gd name="adj" fmla="val 50000"/>
              </a:avLst>
            </a:prstGeom>
            <a:solidFill>
              <a:schemeClr val="bg2">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TextBox 49">
              <a:extLst>
                <a:ext uri="{FF2B5EF4-FFF2-40B4-BE49-F238E27FC236}">
                  <a16:creationId xmlns:a16="http://schemas.microsoft.com/office/drawing/2014/main" id="{A94048A9-D4CC-4FE2-B6C4-AD2F51593363}"/>
                </a:ext>
              </a:extLst>
            </p:cNvPr>
            <p:cNvSpPr txBox="1"/>
            <p:nvPr/>
          </p:nvSpPr>
          <p:spPr>
            <a:xfrm>
              <a:off x="4513003" y="1301084"/>
              <a:ext cx="1445811" cy="307777"/>
            </a:xfrm>
            <a:prstGeom prst="rect">
              <a:avLst/>
            </a:prstGeom>
            <a:noFill/>
          </p:spPr>
          <p:txBody>
            <a:bodyPr wrap="square">
              <a:spAutoFit/>
            </a:bodyPr>
            <a:lstStyle/>
            <a:p>
              <a:r>
                <a:rPr lang="en-GB" sz="1400" b="1" dirty="0">
                  <a:solidFill>
                    <a:schemeClr val="lt1"/>
                  </a:solidFill>
                  <a:latin typeface="Oswald"/>
                  <a:ea typeface="Oswald"/>
                  <a:cs typeface="Oswald"/>
                  <a:sym typeface="Oswald"/>
                </a:rPr>
                <a:t>APPRENTICESHIP</a:t>
              </a:r>
              <a:endParaRPr lang="en-GB" dirty="0"/>
            </a:p>
          </p:txBody>
        </p:sp>
      </p:grpSp>
      <p:grpSp>
        <p:nvGrpSpPr>
          <p:cNvPr id="52" name="Group 51">
            <a:extLst>
              <a:ext uri="{FF2B5EF4-FFF2-40B4-BE49-F238E27FC236}">
                <a16:creationId xmlns:a16="http://schemas.microsoft.com/office/drawing/2014/main" id="{2E41F6AB-AA2C-4B61-A0EC-8BBC19DD0B20}"/>
              </a:ext>
            </a:extLst>
          </p:cNvPr>
          <p:cNvGrpSpPr/>
          <p:nvPr/>
        </p:nvGrpSpPr>
        <p:grpSpPr>
          <a:xfrm>
            <a:off x="3962402" y="3916326"/>
            <a:ext cx="2096250" cy="589299"/>
            <a:chOff x="3997842" y="1152525"/>
            <a:chExt cx="2096250" cy="589299"/>
          </a:xfrm>
        </p:grpSpPr>
        <p:sp>
          <p:nvSpPr>
            <p:cNvPr id="53" name="Google Shape;1321;p55">
              <a:extLst>
                <a:ext uri="{FF2B5EF4-FFF2-40B4-BE49-F238E27FC236}">
                  <a16:creationId xmlns:a16="http://schemas.microsoft.com/office/drawing/2014/main" id="{2B644F4E-8627-495D-9B52-D995F1568119}"/>
                </a:ext>
              </a:extLst>
            </p:cNvPr>
            <p:cNvSpPr/>
            <p:nvPr/>
          </p:nvSpPr>
          <p:spPr>
            <a:xfrm>
              <a:off x="3997842" y="1152525"/>
              <a:ext cx="2096250" cy="589299"/>
            </a:xfrm>
            <a:prstGeom prst="roundRect">
              <a:avLst>
                <a:gd name="adj" fmla="val 50000"/>
              </a:avLst>
            </a:prstGeom>
            <a:solidFill>
              <a:schemeClr val="bg2">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4" name="Graphic 53" descr="Badge 3 with solid fill">
              <a:extLst>
                <a:ext uri="{FF2B5EF4-FFF2-40B4-BE49-F238E27FC236}">
                  <a16:creationId xmlns:a16="http://schemas.microsoft.com/office/drawing/2014/main" id="{D09FADD5-97EE-4CD4-AD4E-07E0D9B5BEB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997842" y="1156356"/>
              <a:ext cx="584791" cy="584791"/>
            </a:xfrm>
            <a:prstGeom prst="rect">
              <a:avLst/>
            </a:prstGeom>
          </p:spPr>
        </p:pic>
        <p:sp>
          <p:nvSpPr>
            <p:cNvPr id="55" name="TextBox 54">
              <a:extLst>
                <a:ext uri="{FF2B5EF4-FFF2-40B4-BE49-F238E27FC236}">
                  <a16:creationId xmlns:a16="http://schemas.microsoft.com/office/drawing/2014/main" id="{07B9E07A-EED2-41EA-8833-E96DCF3E5173}"/>
                </a:ext>
              </a:extLst>
            </p:cNvPr>
            <p:cNvSpPr txBox="1"/>
            <p:nvPr/>
          </p:nvSpPr>
          <p:spPr>
            <a:xfrm>
              <a:off x="4513003" y="1200534"/>
              <a:ext cx="792359" cy="307777"/>
            </a:xfrm>
            <a:prstGeom prst="rect">
              <a:avLst/>
            </a:prstGeom>
            <a:noFill/>
          </p:spPr>
          <p:txBody>
            <a:bodyPr wrap="square">
              <a:spAutoFit/>
            </a:bodyPr>
            <a:lstStyle/>
            <a:p>
              <a:r>
                <a:rPr lang="en-GB" sz="1400" b="1" dirty="0">
                  <a:solidFill>
                    <a:schemeClr val="lt1"/>
                  </a:solidFill>
                  <a:latin typeface="Oswald"/>
                  <a:ea typeface="Oswald"/>
                  <a:cs typeface="Oswald"/>
                  <a:sym typeface="Oswald"/>
                </a:rPr>
                <a:t>LEVEL 3 </a:t>
              </a:r>
              <a:endParaRPr lang="en-GB" dirty="0"/>
            </a:p>
          </p:txBody>
        </p:sp>
        <p:sp>
          <p:nvSpPr>
            <p:cNvPr id="56" name="Google Shape;1323;p55">
              <a:extLst>
                <a:ext uri="{FF2B5EF4-FFF2-40B4-BE49-F238E27FC236}">
                  <a16:creationId xmlns:a16="http://schemas.microsoft.com/office/drawing/2014/main" id="{B12A8212-20F4-4754-97B4-ACFE10C5FD7B}"/>
                </a:ext>
              </a:extLst>
            </p:cNvPr>
            <p:cNvSpPr txBox="1"/>
            <p:nvPr/>
          </p:nvSpPr>
          <p:spPr>
            <a:xfrm>
              <a:off x="4373321" y="1363015"/>
              <a:ext cx="1720771" cy="378132"/>
            </a:xfrm>
            <a:prstGeom prst="rect">
              <a:avLst/>
            </a:prstGeom>
            <a:noFill/>
            <a:ln>
              <a:noFill/>
            </a:ln>
          </p:spPr>
          <p:txBody>
            <a:bodyPr spcFirstLastPara="1" wrap="square" lIns="91425" tIns="91425" rIns="91425" bIns="91425" anchor="t" anchorCtr="0">
              <a:noAutofit/>
            </a:bodyPr>
            <a:lstStyle/>
            <a:p>
              <a:pPr marL="139700" lvl="0" rtl="0">
                <a:spcBef>
                  <a:spcPts val="0"/>
                </a:spcBef>
                <a:spcAft>
                  <a:spcPts val="0"/>
                </a:spcAft>
                <a:buClr>
                  <a:schemeClr val="lt1"/>
                </a:buClr>
                <a:buSzPts val="1400"/>
              </a:pPr>
              <a:r>
                <a:rPr lang="en-GB" dirty="0">
                  <a:solidFill>
                    <a:schemeClr val="lt1"/>
                  </a:solidFill>
                  <a:latin typeface="+mn-lt"/>
                  <a:ea typeface="DM Sans"/>
                  <a:cs typeface="DM Sans"/>
                  <a:sym typeface="DM Sans"/>
                </a:rPr>
                <a:t>Different subject</a:t>
              </a:r>
              <a:endParaRPr dirty="0">
                <a:solidFill>
                  <a:schemeClr val="lt1"/>
                </a:solidFill>
                <a:latin typeface="+mn-lt"/>
                <a:ea typeface="DM Sans"/>
                <a:cs typeface="DM Sans"/>
                <a:sym typeface="DM Sans"/>
              </a:endParaRPr>
            </a:p>
          </p:txBody>
        </p:sp>
      </p:grpSp>
      <p:grpSp>
        <p:nvGrpSpPr>
          <p:cNvPr id="62" name="Group 61">
            <a:extLst>
              <a:ext uri="{FF2B5EF4-FFF2-40B4-BE49-F238E27FC236}">
                <a16:creationId xmlns:a16="http://schemas.microsoft.com/office/drawing/2014/main" id="{A6DD4DA3-49FC-498D-AE0D-867AF7F6B996}"/>
              </a:ext>
            </a:extLst>
          </p:cNvPr>
          <p:cNvGrpSpPr/>
          <p:nvPr/>
        </p:nvGrpSpPr>
        <p:grpSpPr>
          <a:xfrm>
            <a:off x="3052683" y="2994382"/>
            <a:ext cx="2096250" cy="589299"/>
            <a:chOff x="3997842" y="1152525"/>
            <a:chExt cx="2096250" cy="589299"/>
          </a:xfrm>
        </p:grpSpPr>
        <p:sp>
          <p:nvSpPr>
            <p:cNvPr id="63" name="Google Shape;1321;p55">
              <a:extLst>
                <a:ext uri="{FF2B5EF4-FFF2-40B4-BE49-F238E27FC236}">
                  <a16:creationId xmlns:a16="http://schemas.microsoft.com/office/drawing/2014/main" id="{B64A6D42-9486-4A53-BDB4-D28F191B6CEA}"/>
                </a:ext>
              </a:extLst>
            </p:cNvPr>
            <p:cNvSpPr/>
            <p:nvPr/>
          </p:nvSpPr>
          <p:spPr>
            <a:xfrm>
              <a:off x="3997842" y="1152525"/>
              <a:ext cx="2096250" cy="589299"/>
            </a:xfrm>
            <a:prstGeom prst="roundRect">
              <a:avLst>
                <a:gd name="adj" fmla="val 50000"/>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4" name="Graphic 63" descr="Badge with solid fill">
              <a:extLst>
                <a:ext uri="{FF2B5EF4-FFF2-40B4-BE49-F238E27FC236}">
                  <a16:creationId xmlns:a16="http://schemas.microsoft.com/office/drawing/2014/main" id="{982E116E-7333-43B6-BBA9-92282AC71157}"/>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3997842" y="1156356"/>
              <a:ext cx="584791" cy="584791"/>
            </a:xfrm>
            <a:prstGeom prst="rect">
              <a:avLst/>
            </a:prstGeom>
          </p:spPr>
        </p:pic>
        <p:sp>
          <p:nvSpPr>
            <p:cNvPr id="65" name="TextBox 64">
              <a:extLst>
                <a:ext uri="{FF2B5EF4-FFF2-40B4-BE49-F238E27FC236}">
                  <a16:creationId xmlns:a16="http://schemas.microsoft.com/office/drawing/2014/main" id="{E6D0D2F2-4DB6-48E3-9376-F1BF31682B73}"/>
                </a:ext>
              </a:extLst>
            </p:cNvPr>
            <p:cNvSpPr txBox="1"/>
            <p:nvPr/>
          </p:nvSpPr>
          <p:spPr>
            <a:xfrm>
              <a:off x="4513003" y="1200534"/>
              <a:ext cx="792359" cy="307777"/>
            </a:xfrm>
            <a:prstGeom prst="rect">
              <a:avLst/>
            </a:prstGeom>
            <a:noFill/>
          </p:spPr>
          <p:txBody>
            <a:bodyPr wrap="square">
              <a:spAutoFit/>
            </a:bodyPr>
            <a:lstStyle/>
            <a:p>
              <a:r>
                <a:rPr lang="en-GB" sz="1400" b="1" dirty="0">
                  <a:solidFill>
                    <a:schemeClr val="lt1"/>
                  </a:solidFill>
                  <a:latin typeface="Oswald"/>
                  <a:ea typeface="Oswald"/>
                  <a:cs typeface="Oswald"/>
                  <a:sym typeface="Oswald"/>
                </a:rPr>
                <a:t>LEVEL 3 </a:t>
              </a:r>
              <a:endParaRPr lang="en-GB" dirty="0"/>
            </a:p>
          </p:txBody>
        </p:sp>
        <p:sp>
          <p:nvSpPr>
            <p:cNvPr id="66" name="Google Shape;1323;p55">
              <a:extLst>
                <a:ext uri="{FF2B5EF4-FFF2-40B4-BE49-F238E27FC236}">
                  <a16:creationId xmlns:a16="http://schemas.microsoft.com/office/drawing/2014/main" id="{3E08433E-0932-4905-AAA2-6CEACF3D1560}"/>
                </a:ext>
              </a:extLst>
            </p:cNvPr>
            <p:cNvSpPr txBox="1"/>
            <p:nvPr/>
          </p:nvSpPr>
          <p:spPr>
            <a:xfrm>
              <a:off x="4373321" y="1363015"/>
              <a:ext cx="1720771" cy="378132"/>
            </a:xfrm>
            <a:prstGeom prst="rect">
              <a:avLst/>
            </a:prstGeom>
            <a:noFill/>
            <a:ln>
              <a:noFill/>
            </a:ln>
          </p:spPr>
          <p:txBody>
            <a:bodyPr spcFirstLastPara="1" wrap="square" lIns="91425" tIns="91425" rIns="91425" bIns="91425" anchor="t" anchorCtr="0">
              <a:noAutofit/>
            </a:bodyPr>
            <a:lstStyle/>
            <a:p>
              <a:pPr marL="139700" lvl="0" rtl="0">
                <a:spcBef>
                  <a:spcPts val="0"/>
                </a:spcBef>
                <a:spcAft>
                  <a:spcPts val="0"/>
                </a:spcAft>
                <a:buClr>
                  <a:schemeClr val="lt1"/>
                </a:buClr>
                <a:buSzPts val="1400"/>
              </a:pPr>
              <a:r>
                <a:rPr lang="en-GB" dirty="0">
                  <a:solidFill>
                    <a:schemeClr val="lt1"/>
                  </a:solidFill>
                  <a:latin typeface="+mn-lt"/>
                  <a:ea typeface="DM Sans"/>
                  <a:cs typeface="DM Sans"/>
                  <a:sym typeface="DM Sans"/>
                </a:rPr>
                <a:t>Different subject</a:t>
              </a:r>
              <a:endParaRPr dirty="0">
                <a:solidFill>
                  <a:schemeClr val="lt1"/>
                </a:solidFill>
                <a:latin typeface="+mn-lt"/>
                <a:ea typeface="DM Sans"/>
                <a:cs typeface="DM Sans"/>
                <a:sym typeface="DM Sans"/>
              </a:endParaRPr>
            </a:p>
          </p:txBody>
        </p:sp>
      </p:grpSp>
      <p:sp>
        <p:nvSpPr>
          <p:cNvPr id="6" name="Arrow: Right 5">
            <a:extLst>
              <a:ext uri="{FF2B5EF4-FFF2-40B4-BE49-F238E27FC236}">
                <a16:creationId xmlns:a16="http://schemas.microsoft.com/office/drawing/2014/main" id="{4BC66BFD-34FA-4966-83E7-A22CFA32F042}"/>
              </a:ext>
            </a:extLst>
          </p:cNvPr>
          <p:cNvSpPr/>
          <p:nvPr/>
        </p:nvSpPr>
        <p:spPr>
          <a:xfrm>
            <a:off x="2812343" y="3196279"/>
            <a:ext cx="205970" cy="20614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Arrow: Right 67">
            <a:extLst>
              <a:ext uri="{FF2B5EF4-FFF2-40B4-BE49-F238E27FC236}">
                <a16:creationId xmlns:a16="http://schemas.microsoft.com/office/drawing/2014/main" id="{DD17C730-3162-4E38-8734-C590656397F4}"/>
              </a:ext>
            </a:extLst>
          </p:cNvPr>
          <p:cNvSpPr/>
          <p:nvPr/>
        </p:nvSpPr>
        <p:spPr>
          <a:xfrm>
            <a:off x="2812343" y="4126816"/>
            <a:ext cx="1116723" cy="20614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Arrow: Right 68">
            <a:extLst>
              <a:ext uri="{FF2B5EF4-FFF2-40B4-BE49-F238E27FC236}">
                <a16:creationId xmlns:a16="http://schemas.microsoft.com/office/drawing/2014/main" id="{E35943A3-700B-4744-8B3B-5DFC24B22377}"/>
              </a:ext>
            </a:extLst>
          </p:cNvPr>
          <p:cNvSpPr/>
          <p:nvPr/>
        </p:nvSpPr>
        <p:spPr>
          <a:xfrm>
            <a:off x="2812343" y="2265742"/>
            <a:ext cx="1116723" cy="20614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Arrow: Right 69">
            <a:extLst>
              <a:ext uri="{FF2B5EF4-FFF2-40B4-BE49-F238E27FC236}">
                <a16:creationId xmlns:a16="http://schemas.microsoft.com/office/drawing/2014/main" id="{4498ACE9-DC3F-43F0-9700-FD47E5F2976C}"/>
              </a:ext>
            </a:extLst>
          </p:cNvPr>
          <p:cNvSpPr/>
          <p:nvPr/>
        </p:nvSpPr>
        <p:spPr>
          <a:xfrm>
            <a:off x="2812343" y="1354422"/>
            <a:ext cx="1116723" cy="20614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Arrow: Right 70">
            <a:extLst>
              <a:ext uri="{FF2B5EF4-FFF2-40B4-BE49-F238E27FC236}">
                <a16:creationId xmlns:a16="http://schemas.microsoft.com/office/drawing/2014/main" id="{E28FCE77-6034-44FA-9738-3DD490B1F841}"/>
              </a:ext>
            </a:extLst>
          </p:cNvPr>
          <p:cNvSpPr/>
          <p:nvPr/>
        </p:nvSpPr>
        <p:spPr>
          <a:xfrm>
            <a:off x="6085330" y="1343562"/>
            <a:ext cx="205970" cy="206140"/>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Arrow: Right 71">
            <a:extLst>
              <a:ext uri="{FF2B5EF4-FFF2-40B4-BE49-F238E27FC236}">
                <a16:creationId xmlns:a16="http://schemas.microsoft.com/office/drawing/2014/main" id="{97F90775-1A34-46A1-B626-799DDF35F034}"/>
              </a:ext>
            </a:extLst>
          </p:cNvPr>
          <p:cNvSpPr/>
          <p:nvPr/>
        </p:nvSpPr>
        <p:spPr>
          <a:xfrm>
            <a:off x="6085330" y="2267213"/>
            <a:ext cx="205970" cy="206140"/>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Arrow: Right 72">
            <a:extLst>
              <a:ext uri="{FF2B5EF4-FFF2-40B4-BE49-F238E27FC236}">
                <a16:creationId xmlns:a16="http://schemas.microsoft.com/office/drawing/2014/main" id="{A50CCA20-4C2C-47C1-9867-767F205E47A0}"/>
              </a:ext>
            </a:extLst>
          </p:cNvPr>
          <p:cNvSpPr/>
          <p:nvPr/>
        </p:nvSpPr>
        <p:spPr>
          <a:xfrm>
            <a:off x="6085330" y="4126816"/>
            <a:ext cx="205970" cy="206140"/>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Arrow: Right 73">
            <a:extLst>
              <a:ext uri="{FF2B5EF4-FFF2-40B4-BE49-F238E27FC236}">
                <a16:creationId xmlns:a16="http://schemas.microsoft.com/office/drawing/2014/main" id="{BA5EBEA9-31F8-4AAB-984D-9807C9F81A0B}"/>
              </a:ext>
            </a:extLst>
          </p:cNvPr>
          <p:cNvSpPr/>
          <p:nvPr/>
        </p:nvSpPr>
        <p:spPr>
          <a:xfrm rot="16200000">
            <a:off x="4666170" y="2725676"/>
            <a:ext cx="240032" cy="20614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Arrow: Right 74">
            <a:extLst>
              <a:ext uri="{FF2B5EF4-FFF2-40B4-BE49-F238E27FC236}">
                <a16:creationId xmlns:a16="http://schemas.microsoft.com/office/drawing/2014/main" id="{795E7BBE-1360-4B2A-99FF-AB43E323D1DB}"/>
              </a:ext>
            </a:extLst>
          </p:cNvPr>
          <p:cNvSpPr/>
          <p:nvPr/>
        </p:nvSpPr>
        <p:spPr>
          <a:xfrm rot="5400000">
            <a:off x="4666827" y="3640312"/>
            <a:ext cx="240032" cy="20614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AC719258-1143-4DEE-A06D-200E1E72C8A8}"/>
              </a:ext>
            </a:extLst>
          </p:cNvPr>
          <p:cNvSpPr/>
          <p:nvPr/>
        </p:nvSpPr>
        <p:spPr>
          <a:xfrm>
            <a:off x="4046501" y="2154752"/>
            <a:ext cx="431062" cy="4310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descr="Lightning bolt with solid fill">
            <a:extLst>
              <a:ext uri="{FF2B5EF4-FFF2-40B4-BE49-F238E27FC236}">
                <a16:creationId xmlns:a16="http://schemas.microsoft.com/office/drawing/2014/main" id="{8A6D2F1A-46D4-472E-8727-0F7E630182C1}"/>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100102" y="2201087"/>
            <a:ext cx="335741" cy="33574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WHAT ARE TRANSFERRABLE SKILLS? </a:t>
            </a:r>
          </a:p>
        </p:txBody>
      </p:sp>
      <p:sp>
        <p:nvSpPr>
          <p:cNvPr id="852" name="Google Shape;852;p39"/>
          <p:cNvSpPr txBox="1">
            <a:spLocks noGrp="1"/>
          </p:cNvSpPr>
          <p:nvPr>
            <p:ph type="subTitle" idx="1"/>
          </p:nvPr>
        </p:nvSpPr>
        <p:spPr>
          <a:xfrm>
            <a:off x="1356971" y="2968115"/>
            <a:ext cx="133661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Your previous job roles</a:t>
            </a:r>
          </a:p>
        </p:txBody>
      </p:sp>
      <p:sp>
        <p:nvSpPr>
          <p:cNvPr id="854" name="Google Shape;854;p39"/>
          <p:cNvSpPr txBox="1">
            <a:spLocks noGrp="1"/>
          </p:cNvSpPr>
          <p:nvPr>
            <p:ph type="subTitle" idx="3"/>
          </p:nvPr>
        </p:nvSpPr>
        <p:spPr>
          <a:xfrm>
            <a:off x="3841892" y="2968115"/>
            <a:ext cx="146021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Projects you’ve worked on</a:t>
            </a:r>
          </a:p>
        </p:txBody>
      </p:sp>
      <p:sp>
        <p:nvSpPr>
          <p:cNvPr id="856" name="Google Shape;856;p39"/>
          <p:cNvSpPr txBox="1">
            <a:spLocks noGrp="1"/>
          </p:cNvSpPr>
          <p:nvPr>
            <p:ph type="subTitle" idx="5"/>
          </p:nvPr>
        </p:nvSpPr>
        <p:spPr>
          <a:xfrm>
            <a:off x="6303567" y="2968115"/>
            <a:ext cx="1630314"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Any volunteering work you’ve undertaken</a:t>
            </a:r>
          </a:p>
        </p:txBody>
      </p:sp>
      <p:sp>
        <p:nvSpPr>
          <p:cNvPr id="857" name="Google Shape;857;p39"/>
          <p:cNvSpPr/>
          <p:nvPr/>
        </p:nvSpPr>
        <p:spPr>
          <a:xfrm>
            <a:off x="1568076" y="200143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9"/>
          <p:cNvSpPr/>
          <p:nvPr/>
        </p:nvSpPr>
        <p:spPr>
          <a:xfrm>
            <a:off x="4114797" y="200143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9" name="Google Shape;859;p39"/>
          <p:cNvSpPr/>
          <p:nvPr/>
        </p:nvSpPr>
        <p:spPr>
          <a:xfrm>
            <a:off x="6661524" y="2001430"/>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52;p39">
            <a:extLst>
              <a:ext uri="{FF2B5EF4-FFF2-40B4-BE49-F238E27FC236}">
                <a16:creationId xmlns:a16="http://schemas.microsoft.com/office/drawing/2014/main" id="{1D6C45A2-D4AB-4973-B80B-2C6266A0FA2C}"/>
              </a:ext>
            </a:extLst>
          </p:cNvPr>
          <p:cNvSpPr txBox="1">
            <a:spLocks/>
          </p:cNvSpPr>
          <p:nvPr/>
        </p:nvSpPr>
        <p:spPr>
          <a:xfrm>
            <a:off x="774745" y="1020669"/>
            <a:ext cx="7431629" cy="79070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lgn="l"/>
            <a:r>
              <a:rPr lang="en-GB" dirty="0"/>
              <a:t>Transferable skills are things you’re good at that are useful to employers across many different jobs and industries. Throughout your life, you’ll have gained skills you can use in multiple jobs. You’ll have harnessed these skills from:</a:t>
            </a:r>
          </a:p>
        </p:txBody>
      </p:sp>
      <p:sp>
        <p:nvSpPr>
          <p:cNvPr id="10" name="Google Shape;852;p39">
            <a:extLst>
              <a:ext uri="{FF2B5EF4-FFF2-40B4-BE49-F238E27FC236}">
                <a16:creationId xmlns:a16="http://schemas.microsoft.com/office/drawing/2014/main" id="{02260A0B-DFA1-4B9B-88BD-17CB5EEDC534}"/>
              </a:ext>
            </a:extLst>
          </p:cNvPr>
          <p:cNvSpPr txBox="1">
            <a:spLocks/>
          </p:cNvSpPr>
          <p:nvPr/>
        </p:nvSpPr>
        <p:spPr>
          <a:xfrm>
            <a:off x="2209989" y="4092962"/>
            <a:ext cx="2175300" cy="701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Your sports, hobbies and interests</a:t>
            </a:r>
          </a:p>
        </p:txBody>
      </p:sp>
      <p:sp>
        <p:nvSpPr>
          <p:cNvPr id="11" name="Google Shape;854;p39">
            <a:extLst>
              <a:ext uri="{FF2B5EF4-FFF2-40B4-BE49-F238E27FC236}">
                <a16:creationId xmlns:a16="http://schemas.microsoft.com/office/drawing/2014/main" id="{86A88109-DFF1-4F85-90B0-10735DECCBE8}"/>
              </a:ext>
            </a:extLst>
          </p:cNvPr>
          <p:cNvSpPr txBox="1">
            <a:spLocks/>
          </p:cNvSpPr>
          <p:nvPr/>
        </p:nvSpPr>
        <p:spPr>
          <a:xfrm>
            <a:off x="4756710" y="4092962"/>
            <a:ext cx="2175300" cy="701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Something you do every day could be a skill that employers love to see</a:t>
            </a:r>
          </a:p>
        </p:txBody>
      </p:sp>
      <p:sp>
        <p:nvSpPr>
          <p:cNvPr id="12" name="Google Shape;857;p39">
            <a:extLst>
              <a:ext uri="{FF2B5EF4-FFF2-40B4-BE49-F238E27FC236}">
                <a16:creationId xmlns:a16="http://schemas.microsoft.com/office/drawing/2014/main" id="{D86DFE07-B8D4-4B7A-A34F-DBF3E8E623F5}"/>
              </a:ext>
            </a:extLst>
          </p:cNvPr>
          <p:cNvSpPr/>
          <p:nvPr/>
        </p:nvSpPr>
        <p:spPr>
          <a:xfrm>
            <a:off x="2840439" y="3126277"/>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8;p39">
            <a:extLst>
              <a:ext uri="{FF2B5EF4-FFF2-40B4-BE49-F238E27FC236}">
                <a16:creationId xmlns:a16="http://schemas.microsoft.com/office/drawing/2014/main" id="{D86270A8-0721-43F7-ABE8-603964F70049}"/>
              </a:ext>
            </a:extLst>
          </p:cNvPr>
          <p:cNvSpPr/>
          <p:nvPr/>
        </p:nvSpPr>
        <p:spPr>
          <a:xfrm>
            <a:off x="5387160" y="3126277"/>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3" name="Graphic 2" descr="Office worker male with solid fill">
            <a:extLst>
              <a:ext uri="{FF2B5EF4-FFF2-40B4-BE49-F238E27FC236}">
                <a16:creationId xmlns:a16="http://schemas.microsoft.com/office/drawing/2014/main" id="{C9C17AD2-5C5C-482B-99D3-F0E67E20B7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4321" y="2114361"/>
            <a:ext cx="641910" cy="641910"/>
          </a:xfrm>
          <a:prstGeom prst="rect">
            <a:avLst/>
          </a:prstGeom>
        </p:spPr>
      </p:pic>
      <p:pic>
        <p:nvPicPr>
          <p:cNvPr id="16" name="Graphic 15" descr="Meeting with solid fill">
            <a:extLst>
              <a:ext uri="{FF2B5EF4-FFF2-40B4-BE49-F238E27FC236}">
                <a16:creationId xmlns:a16="http://schemas.microsoft.com/office/drawing/2014/main" id="{189344B7-9742-44CC-B05B-96034C36721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251042" y="2114361"/>
            <a:ext cx="641910" cy="641910"/>
          </a:xfrm>
          <a:prstGeom prst="rect">
            <a:avLst/>
          </a:prstGeom>
        </p:spPr>
      </p:pic>
      <p:pic>
        <p:nvPicPr>
          <p:cNvPr id="17" name="Graphic 16" descr="Open hand with solid fill">
            <a:extLst>
              <a:ext uri="{FF2B5EF4-FFF2-40B4-BE49-F238E27FC236}">
                <a16:creationId xmlns:a16="http://schemas.microsoft.com/office/drawing/2014/main" id="{3883627B-7856-4EA9-A305-0A3736D7538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797769" y="2114361"/>
            <a:ext cx="641910" cy="641910"/>
          </a:xfrm>
          <a:prstGeom prst="rect">
            <a:avLst/>
          </a:prstGeom>
        </p:spPr>
      </p:pic>
      <p:pic>
        <p:nvPicPr>
          <p:cNvPr id="18" name="Graphic 17" descr="Soccer with solid fill">
            <a:extLst>
              <a:ext uri="{FF2B5EF4-FFF2-40B4-BE49-F238E27FC236}">
                <a16:creationId xmlns:a16="http://schemas.microsoft.com/office/drawing/2014/main" id="{AF538054-600B-49A3-81CE-715077F363C2}"/>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2976684" y="3262522"/>
            <a:ext cx="641910" cy="641910"/>
          </a:xfrm>
          <a:prstGeom prst="rect">
            <a:avLst/>
          </a:prstGeom>
        </p:spPr>
      </p:pic>
      <p:pic>
        <p:nvPicPr>
          <p:cNvPr id="19" name="Graphic 18" descr="Comment Like with solid fill">
            <a:extLst>
              <a:ext uri="{FF2B5EF4-FFF2-40B4-BE49-F238E27FC236}">
                <a16:creationId xmlns:a16="http://schemas.microsoft.com/office/drawing/2014/main" id="{8C1E6A2B-71B6-4729-BB96-D46BD2DD6BF0}"/>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5523405" y="3239208"/>
            <a:ext cx="641910" cy="64191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3437351" y="279964"/>
            <a:ext cx="2524373" cy="2524373"/>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600" dirty="0"/>
              <a:t>What transferrable skills do you have? </a:t>
            </a:r>
            <a:endParaRPr sz="3600" dirty="0"/>
          </a:p>
        </p:txBody>
      </p:sp>
      <p:sp>
        <p:nvSpPr>
          <p:cNvPr id="1138" name="Google Shape;1138;p47"/>
          <p:cNvSpPr/>
          <p:nvPr/>
        </p:nvSpPr>
        <p:spPr>
          <a:xfrm>
            <a:off x="5581896" y="279964"/>
            <a:ext cx="1171800" cy="1171800"/>
          </a:xfrm>
          <a:prstGeom prst="donut">
            <a:avLst>
              <a:gd name="adj" fmla="val 24938"/>
            </a:avLst>
          </a:prstGeom>
          <a:solidFill>
            <a:srgbClr val="0B41FF">
              <a:alpha val="832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852;p39">
            <a:extLst>
              <a:ext uri="{FF2B5EF4-FFF2-40B4-BE49-F238E27FC236}">
                <a16:creationId xmlns:a16="http://schemas.microsoft.com/office/drawing/2014/main" id="{1868D82C-179C-4341-880C-F876935CE754}"/>
              </a:ext>
            </a:extLst>
          </p:cNvPr>
          <p:cNvSpPr txBox="1">
            <a:spLocks/>
          </p:cNvSpPr>
          <p:nvPr/>
        </p:nvSpPr>
        <p:spPr>
          <a:xfrm>
            <a:off x="3643423" y="627816"/>
            <a:ext cx="2183219" cy="194393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lgn="l"/>
            <a:r>
              <a:rPr lang="en-GB" sz="1600" dirty="0">
                <a:solidFill>
                  <a:schemeClr val="accent2"/>
                </a:solidFill>
              </a:rPr>
              <a:t>1. Make a list of traits that are desired by employers and colleges.</a:t>
            </a:r>
          </a:p>
        </p:txBody>
      </p:sp>
      <p:sp>
        <p:nvSpPr>
          <p:cNvPr id="7" name="Google Shape;1132;p47">
            <a:extLst>
              <a:ext uri="{FF2B5EF4-FFF2-40B4-BE49-F238E27FC236}">
                <a16:creationId xmlns:a16="http://schemas.microsoft.com/office/drawing/2014/main" id="{74240233-074B-446C-8279-29CAEB1FC489}"/>
              </a:ext>
            </a:extLst>
          </p:cNvPr>
          <p:cNvSpPr/>
          <p:nvPr/>
        </p:nvSpPr>
        <p:spPr>
          <a:xfrm>
            <a:off x="6154702" y="1161769"/>
            <a:ext cx="2524373" cy="2524373"/>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852;p39">
            <a:extLst>
              <a:ext uri="{FF2B5EF4-FFF2-40B4-BE49-F238E27FC236}">
                <a16:creationId xmlns:a16="http://schemas.microsoft.com/office/drawing/2014/main" id="{94BEE974-5E08-4F86-827B-61AB2577DF21}"/>
              </a:ext>
            </a:extLst>
          </p:cNvPr>
          <p:cNvSpPr txBox="1">
            <a:spLocks/>
          </p:cNvSpPr>
          <p:nvPr/>
        </p:nvSpPr>
        <p:spPr>
          <a:xfrm>
            <a:off x="6381706" y="1408128"/>
            <a:ext cx="2183219" cy="194393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lgn="l"/>
            <a:r>
              <a:rPr lang="en-GB" sz="1600" dirty="0">
                <a:solidFill>
                  <a:schemeClr val="accent2"/>
                </a:solidFill>
              </a:rPr>
              <a:t>2. Make a list of the ones you’d like to learn on your course.</a:t>
            </a:r>
          </a:p>
        </p:txBody>
      </p:sp>
      <p:sp>
        <p:nvSpPr>
          <p:cNvPr id="10" name="Google Shape;1132;p47">
            <a:extLst>
              <a:ext uri="{FF2B5EF4-FFF2-40B4-BE49-F238E27FC236}">
                <a16:creationId xmlns:a16="http://schemas.microsoft.com/office/drawing/2014/main" id="{2E53C132-50D6-4B1C-B0AE-28ADF26C453A}"/>
              </a:ext>
            </a:extLst>
          </p:cNvPr>
          <p:cNvSpPr/>
          <p:nvPr/>
        </p:nvSpPr>
        <p:spPr>
          <a:xfrm>
            <a:off x="4143300" y="2906779"/>
            <a:ext cx="2524373" cy="2524373"/>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38;p47">
            <a:extLst>
              <a:ext uri="{FF2B5EF4-FFF2-40B4-BE49-F238E27FC236}">
                <a16:creationId xmlns:a16="http://schemas.microsoft.com/office/drawing/2014/main" id="{5AD5473F-9898-4868-863C-38342092DD62}"/>
              </a:ext>
            </a:extLst>
          </p:cNvPr>
          <p:cNvSpPr/>
          <p:nvPr/>
        </p:nvSpPr>
        <p:spPr>
          <a:xfrm>
            <a:off x="6887415" y="3856453"/>
            <a:ext cx="1171800" cy="1171800"/>
          </a:xfrm>
          <a:prstGeom prst="donut">
            <a:avLst>
              <a:gd name="adj" fmla="val 24938"/>
            </a:avLst>
          </a:prstGeom>
          <a:solidFill>
            <a:srgbClr val="0B41FF">
              <a:alpha val="832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852;p39">
            <a:extLst>
              <a:ext uri="{FF2B5EF4-FFF2-40B4-BE49-F238E27FC236}">
                <a16:creationId xmlns:a16="http://schemas.microsoft.com/office/drawing/2014/main" id="{3ACB35C8-6FE2-4B16-82A6-EF3872A66B8B}"/>
              </a:ext>
            </a:extLst>
          </p:cNvPr>
          <p:cNvSpPr txBox="1">
            <a:spLocks/>
          </p:cNvSpPr>
          <p:nvPr/>
        </p:nvSpPr>
        <p:spPr>
          <a:xfrm>
            <a:off x="4349373" y="3254631"/>
            <a:ext cx="2045428" cy="194393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lgn="l"/>
            <a:r>
              <a:rPr lang="en-GB" sz="1600" dirty="0">
                <a:solidFill>
                  <a:schemeClr val="accent2"/>
                </a:solidFill>
              </a:rPr>
              <a:t>3. Write down two skills that you think you’ll need for a Level 3 course.</a:t>
            </a:r>
          </a:p>
          <a:p>
            <a:pPr marL="0" indent="0" algn="l"/>
            <a:endParaRPr lang="en-GB" sz="1600" dirty="0">
              <a:solidFill>
                <a:schemeClr val="accent2"/>
              </a:solidFill>
            </a:endParaRPr>
          </a:p>
        </p:txBody>
      </p:sp>
    </p:spTree>
    <p:extLst>
      <p:ext uri="{BB962C8B-B14F-4D97-AF65-F5344CB8AC3E}">
        <p14:creationId xmlns:p14="http://schemas.microsoft.com/office/powerpoint/2010/main" val="3842565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3"/>
        <p:cNvGrpSpPr/>
        <p:nvPr/>
      </p:nvGrpSpPr>
      <p:grpSpPr>
        <a:xfrm>
          <a:off x="0" y="0"/>
          <a:ext cx="0" cy="0"/>
          <a:chOff x="0" y="0"/>
          <a:chExt cx="0" cy="0"/>
        </a:xfrm>
      </p:grpSpPr>
      <p:sp>
        <p:nvSpPr>
          <p:cNvPr id="1154" name="Google Shape;1154;p49"/>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SKILLS ASSESSMENT</a:t>
            </a:r>
          </a:p>
        </p:txBody>
      </p:sp>
      <p:sp>
        <p:nvSpPr>
          <p:cNvPr id="17" name="Google Shape;831;p38">
            <a:extLst>
              <a:ext uri="{FF2B5EF4-FFF2-40B4-BE49-F238E27FC236}">
                <a16:creationId xmlns:a16="http://schemas.microsoft.com/office/drawing/2014/main" id="{897AA0E9-F8F0-466F-B469-1E19F6C5CD28}"/>
              </a:ext>
            </a:extLst>
          </p:cNvPr>
          <p:cNvSpPr txBox="1">
            <a:spLocks/>
          </p:cNvSpPr>
          <p:nvPr/>
        </p:nvSpPr>
        <p:spPr>
          <a:xfrm>
            <a:off x="720000" y="1542968"/>
            <a:ext cx="3155400" cy="2821214"/>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a:t>This questionnaire will help you identify the soft skills you already have and the ones you need to work on. </a:t>
            </a:r>
          </a:p>
          <a:p>
            <a:endParaRPr lang="en-GB" dirty="0"/>
          </a:p>
          <a:p>
            <a:r>
              <a:rPr lang="en-GB" dirty="0"/>
              <a:t>It takes less than 15 minutes to complete</a:t>
            </a:r>
          </a:p>
          <a:p>
            <a:endParaRPr lang="en-GB" dirty="0"/>
          </a:p>
          <a:p>
            <a:r>
              <a:rPr lang="en-GB" dirty="0"/>
              <a:t>Be honest with yourself</a:t>
            </a:r>
          </a:p>
          <a:p>
            <a:endParaRPr lang="en-GB" dirty="0"/>
          </a:p>
        </p:txBody>
      </p:sp>
      <p:sp>
        <p:nvSpPr>
          <p:cNvPr id="19" name="TextBox 18">
            <a:extLst>
              <a:ext uri="{FF2B5EF4-FFF2-40B4-BE49-F238E27FC236}">
                <a16:creationId xmlns:a16="http://schemas.microsoft.com/office/drawing/2014/main" id="{0E6341A6-56F7-4EBA-B7E0-678E045F7E49}"/>
              </a:ext>
            </a:extLst>
          </p:cNvPr>
          <p:cNvSpPr txBox="1"/>
          <p:nvPr/>
        </p:nvSpPr>
        <p:spPr>
          <a:xfrm>
            <a:off x="5986300" y="3879196"/>
            <a:ext cx="1300716" cy="307777"/>
          </a:xfrm>
          <a:prstGeom prst="rect">
            <a:avLst/>
          </a:prstGeom>
          <a:noFill/>
        </p:spPr>
        <p:txBody>
          <a:bodyPr wrap="square">
            <a:spAutoFit/>
          </a:bodyPr>
          <a:lstStyle/>
          <a:p>
            <a:r>
              <a:rPr lang="en-GB" dirty="0">
                <a:solidFill>
                  <a:schemeClr val="bg2"/>
                </a:solidFill>
                <a:latin typeface="+mn-lt"/>
                <a:hlinkClick r:id="rId3">
                  <a:extLst>
                    <a:ext uri="{A12FA001-AC4F-418D-AE19-62706E023703}">
                      <ahyp:hlinkClr xmlns:ahyp="http://schemas.microsoft.com/office/drawing/2018/hyperlinkcolor" val="tx"/>
                    </a:ext>
                  </a:extLst>
                </a:hlinkClick>
              </a:rPr>
              <a:t>bit.ly/3IakY8E</a:t>
            </a:r>
            <a:endParaRPr lang="en-GB" dirty="0">
              <a:solidFill>
                <a:schemeClr val="bg2"/>
              </a:solidFill>
              <a:latin typeface="+mn-lt"/>
            </a:endParaRPr>
          </a:p>
        </p:txBody>
      </p:sp>
      <p:pic>
        <p:nvPicPr>
          <p:cNvPr id="4" name="Graphic 3">
            <a:extLst>
              <a:ext uri="{FF2B5EF4-FFF2-40B4-BE49-F238E27FC236}">
                <a16:creationId xmlns:a16="http://schemas.microsoft.com/office/drawing/2014/main" id="{20977237-9D96-49D8-A1E9-5EF9B227355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5918960" y="1542968"/>
            <a:ext cx="2266950" cy="22669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DEAR FUTURE ME…</a:t>
            </a:r>
          </a:p>
        </p:txBody>
      </p:sp>
      <p:sp>
        <p:nvSpPr>
          <p:cNvPr id="831" name="Google Shape;831;p38"/>
          <p:cNvSpPr txBox="1">
            <a:spLocks noGrp="1"/>
          </p:cNvSpPr>
          <p:nvPr>
            <p:ph type="subTitle" idx="1"/>
          </p:nvPr>
        </p:nvSpPr>
        <p:spPr>
          <a:xfrm>
            <a:off x="719999" y="1850065"/>
            <a:ext cx="4369875" cy="241715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You could include: </a:t>
            </a:r>
          </a:p>
          <a:p>
            <a:pPr marL="285750" lvl="0" indent="-285750" algn="l" rtl="0">
              <a:spcBef>
                <a:spcPts val="0"/>
              </a:spcBef>
              <a:spcAft>
                <a:spcPts val="0"/>
              </a:spcAft>
              <a:buClr>
                <a:schemeClr val="bg2"/>
              </a:buClr>
              <a:buFont typeface="Arial" panose="020B0604020202020204" pitchFamily="34" charset="0"/>
              <a:buChar char="•"/>
            </a:pPr>
            <a:r>
              <a:rPr lang="en-GB" dirty="0"/>
              <a:t>What you’re looking forward to this year</a:t>
            </a:r>
          </a:p>
          <a:p>
            <a:pPr marL="285750" lvl="0" indent="-285750" algn="l" rtl="0">
              <a:spcBef>
                <a:spcPts val="0"/>
              </a:spcBef>
              <a:spcAft>
                <a:spcPts val="0"/>
              </a:spcAft>
              <a:buClr>
                <a:schemeClr val="bg2"/>
              </a:buClr>
              <a:buFont typeface="Arial" panose="020B0604020202020204" pitchFamily="34" charset="0"/>
              <a:buChar char="•"/>
            </a:pPr>
            <a:r>
              <a:rPr lang="en-GB" dirty="0"/>
              <a:t>What you’d like to have achieved by the end of this year</a:t>
            </a:r>
          </a:p>
          <a:p>
            <a:pPr marL="285750" lvl="0" indent="-285750" algn="l" rtl="0">
              <a:spcBef>
                <a:spcPts val="0"/>
              </a:spcBef>
              <a:spcAft>
                <a:spcPts val="0"/>
              </a:spcAft>
              <a:buClr>
                <a:schemeClr val="bg2"/>
              </a:buClr>
              <a:buFont typeface="Arial" panose="020B0604020202020204" pitchFamily="34" charset="0"/>
              <a:buChar char="•"/>
            </a:pPr>
            <a:r>
              <a:rPr lang="en-GB" dirty="0"/>
              <a:t>What your current plans for next year are</a:t>
            </a:r>
          </a:p>
          <a:p>
            <a:pPr marL="285750" lvl="0" indent="-285750" algn="l" rtl="0">
              <a:spcBef>
                <a:spcPts val="0"/>
              </a:spcBef>
              <a:spcAft>
                <a:spcPts val="0"/>
              </a:spcAft>
              <a:buClr>
                <a:schemeClr val="bg2"/>
              </a:buClr>
              <a:buFont typeface="Arial" panose="020B0604020202020204" pitchFamily="34" charset="0"/>
              <a:buChar char="•"/>
            </a:pPr>
            <a:r>
              <a:rPr lang="en-GB" dirty="0"/>
              <a:t>What changes you’d like to see in yourself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This letter will be sealed in an envelope and kept safe for the year then handed back to you at the end. No one but you will read it. </a:t>
            </a:r>
          </a:p>
        </p:txBody>
      </p:sp>
      <p:sp>
        <p:nvSpPr>
          <p:cNvPr id="832" name="Google Shape;832;p38"/>
          <p:cNvSpPr txBox="1">
            <a:spLocks noGrp="1"/>
          </p:cNvSpPr>
          <p:nvPr>
            <p:ph type="title"/>
          </p:nvPr>
        </p:nvSpPr>
        <p:spPr>
          <a:xfrm>
            <a:off x="719999" y="1268631"/>
            <a:ext cx="4603367" cy="49637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Write a letter to future you</a:t>
            </a:r>
            <a:endParaRPr dirty="0"/>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26" name="Picture 2" descr="See the source image">
            <a:extLst>
              <a:ext uri="{FF2B5EF4-FFF2-40B4-BE49-F238E27FC236}">
                <a16:creationId xmlns:a16="http://schemas.microsoft.com/office/drawing/2014/main" id="{7FF5C0B4-0CF3-4A92-8E2F-1DC5B69DAF85}"/>
              </a:ext>
            </a:extLst>
          </p:cNvPr>
          <p:cNvPicPr>
            <a:picLocks noChangeAspect="1" noChangeArrowheads="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4917838" y="1928582"/>
            <a:ext cx="2909963" cy="24623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Campaign Planning Tools by Slidesgo">
  <a:themeElements>
    <a:clrScheme name="Custom 7">
      <a:dk1>
        <a:srgbClr val="272727"/>
      </a:dk1>
      <a:lt1>
        <a:srgbClr val="F0F0F0"/>
      </a:lt1>
      <a:dk2>
        <a:srgbClr val="0066FF"/>
      </a:dk2>
      <a:lt2>
        <a:srgbClr val="666666"/>
      </a:lt2>
      <a:accent1>
        <a:srgbClr val="0066FF"/>
      </a:accent1>
      <a:accent2>
        <a:srgbClr val="FFFFFF"/>
      </a:accent2>
      <a:accent3>
        <a:srgbClr val="FFFFFF"/>
      </a:accent3>
      <a:accent4>
        <a:srgbClr val="FFFFFF"/>
      </a:accent4>
      <a:accent5>
        <a:srgbClr val="FFFFFF"/>
      </a:accent5>
      <a:accent6>
        <a:srgbClr val="FFFFFF"/>
      </a:accent6>
      <a:hlink>
        <a:srgbClr val="272727"/>
      </a:hlink>
      <a:folHlink>
        <a:srgbClr val="0097A7"/>
      </a:folHlink>
    </a:clrScheme>
    <a:fontScheme name="Custom 2">
      <a:majorFont>
        <a:latin typeface="Oswald"/>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353</Words>
  <Application>Microsoft Office PowerPoint</Application>
  <PresentationFormat>On-screen Show (16:9)</PresentationFormat>
  <Paragraphs>54</Paragraphs>
  <Slides>10</Slides>
  <Notes>9</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Roboto</vt:lpstr>
      <vt:lpstr>Arial</vt:lpstr>
      <vt:lpstr>DM Sans</vt:lpstr>
      <vt:lpstr>Calibri</vt:lpstr>
      <vt:lpstr>Fira Sans Extra Condensed Medium</vt:lpstr>
      <vt:lpstr>Oswald</vt:lpstr>
      <vt:lpstr>Campaign Planning Tools by Slidesgo</vt:lpstr>
      <vt:lpstr>PERFECT PROGRESSION</vt:lpstr>
      <vt:lpstr>PROGRESSION PATHWAYS</vt:lpstr>
      <vt:lpstr>PowerPoint Presentation</vt:lpstr>
      <vt:lpstr>DISCUSS What are you looking forward to learning the most on your course? </vt:lpstr>
      <vt:lpstr>PATHWAYS</vt:lpstr>
      <vt:lpstr>WHAT ARE TRANSFERRABLE SKILLS? </vt:lpstr>
      <vt:lpstr>DISCUSS What transferrable skills do you have? </vt:lpstr>
      <vt:lpstr>SKILLS ASSESSMENT</vt:lpstr>
      <vt:lpstr>DEAR FUTURE ME…</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CAMPAIGN PLANNING TOOLS</dc:title>
  <cp:lastModifiedBy>Shaun Daubney</cp:lastModifiedBy>
  <cp:revision>15</cp:revision>
  <dcterms:modified xsi:type="dcterms:W3CDTF">2022-03-11T12:22:30Z</dcterms:modified>
</cp:coreProperties>
</file>